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43743-E169-49CF-AA4C-7574A23EFD94}" v="25" dt="2021-04-30T09:36:47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LEAN Andrew" userId="53eb7057-3b6c-42b5-a1b3-a500ed6d1b73" providerId="ADAL" clId="{D8843743-E169-49CF-AA4C-7574A23EFD94}"/>
    <pc:docChg chg="undo custSel addSld delSld modSld sldOrd">
      <pc:chgData name="MCLEAN Andrew" userId="53eb7057-3b6c-42b5-a1b3-a500ed6d1b73" providerId="ADAL" clId="{D8843743-E169-49CF-AA4C-7574A23EFD94}" dt="2021-04-30T10:09:15.454" v="3560" actId="20577"/>
      <pc:docMkLst>
        <pc:docMk/>
      </pc:docMkLst>
      <pc:sldChg chg="addSp modSp mod">
        <pc:chgData name="MCLEAN Andrew" userId="53eb7057-3b6c-42b5-a1b3-a500ed6d1b73" providerId="ADAL" clId="{D8843743-E169-49CF-AA4C-7574A23EFD94}" dt="2021-04-30T09:37:00.034" v="3498" actId="1076"/>
        <pc:sldMkLst>
          <pc:docMk/>
          <pc:sldMk cId="2577635408" sldId="257"/>
        </pc:sldMkLst>
        <pc:picChg chg="add mod">
          <ac:chgData name="MCLEAN Andrew" userId="53eb7057-3b6c-42b5-a1b3-a500ed6d1b73" providerId="ADAL" clId="{D8843743-E169-49CF-AA4C-7574A23EFD94}" dt="2021-04-30T09:37:00.034" v="3498" actId="1076"/>
          <ac:picMkLst>
            <pc:docMk/>
            <pc:sldMk cId="2577635408" sldId="257"/>
            <ac:picMk id="7" creationId="{A4AA2B25-8BE2-4C59-8F08-2D2E6D9673A9}"/>
          </ac:picMkLst>
        </pc:picChg>
      </pc:sldChg>
      <pc:sldChg chg="modSp mod">
        <pc:chgData name="MCLEAN Andrew" userId="53eb7057-3b6c-42b5-a1b3-a500ed6d1b73" providerId="ADAL" clId="{D8843743-E169-49CF-AA4C-7574A23EFD94}" dt="2021-04-29T12:03:57.616" v="540" actId="20577"/>
        <pc:sldMkLst>
          <pc:docMk/>
          <pc:sldMk cId="569729175" sldId="259"/>
        </pc:sldMkLst>
        <pc:spChg chg="mod">
          <ac:chgData name="MCLEAN Andrew" userId="53eb7057-3b6c-42b5-a1b3-a500ed6d1b73" providerId="ADAL" clId="{D8843743-E169-49CF-AA4C-7574A23EFD94}" dt="2021-04-29T12:03:57.616" v="540" actId="20577"/>
          <ac:spMkLst>
            <pc:docMk/>
            <pc:sldMk cId="569729175" sldId="259"/>
            <ac:spMk id="3" creationId="{C8290B68-1810-42B4-A767-127981EADCEC}"/>
          </ac:spMkLst>
        </pc:spChg>
      </pc:sldChg>
      <pc:sldChg chg="modSp mod">
        <pc:chgData name="MCLEAN Andrew" userId="53eb7057-3b6c-42b5-a1b3-a500ed6d1b73" providerId="ADAL" clId="{D8843743-E169-49CF-AA4C-7574A23EFD94}" dt="2021-04-29T11:31:51.868" v="83" actId="20577"/>
        <pc:sldMkLst>
          <pc:docMk/>
          <pc:sldMk cId="643031675" sldId="262"/>
        </pc:sldMkLst>
        <pc:spChg chg="mod">
          <ac:chgData name="MCLEAN Andrew" userId="53eb7057-3b6c-42b5-a1b3-a500ed6d1b73" providerId="ADAL" clId="{D8843743-E169-49CF-AA4C-7574A23EFD94}" dt="2021-04-29T11:31:51.868" v="83" actId="20577"/>
          <ac:spMkLst>
            <pc:docMk/>
            <pc:sldMk cId="643031675" sldId="262"/>
            <ac:spMk id="3" creationId="{0AA8B1B7-3074-4730-B94C-194B034899CA}"/>
          </ac:spMkLst>
        </pc:spChg>
      </pc:sldChg>
      <pc:sldChg chg="addSp delSp modSp add mod">
        <pc:chgData name="MCLEAN Andrew" userId="53eb7057-3b6c-42b5-a1b3-a500ed6d1b73" providerId="ADAL" clId="{D8843743-E169-49CF-AA4C-7574A23EFD94}" dt="2021-04-29T11:28:12.645" v="34" actId="1076"/>
        <pc:sldMkLst>
          <pc:docMk/>
          <pc:sldMk cId="48843799" sldId="264"/>
        </pc:sldMkLst>
        <pc:spChg chg="del mod">
          <ac:chgData name="MCLEAN Andrew" userId="53eb7057-3b6c-42b5-a1b3-a500ed6d1b73" providerId="ADAL" clId="{D8843743-E169-49CF-AA4C-7574A23EFD94}" dt="2021-04-29T11:27:14.393" v="2" actId="478"/>
          <ac:spMkLst>
            <pc:docMk/>
            <pc:sldMk cId="48843799" sldId="264"/>
            <ac:spMk id="9" creationId="{2ABE9802-F28A-4685-BA94-ED61D559FC91}"/>
          </ac:spMkLst>
        </pc:spChg>
        <pc:spChg chg="mod">
          <ac:chgData name="MCLEAN Andrew" userId="53eb7057-3b6c-42b5-a1b3-a500ed6d1b73" providerId="ADAL" clId="{D8843743-E169-49CF-AA4C-7574A23EFD94}" dt="2021-04-29T11:27:53.001" v="21" actId="1076"/>
          <ac:spMkLst>
            <pc:docMk/>
            <pc:sldMk cId="48843799" sldId="264"/>
            <ac:spMk id="12" creationId="{F491A36F-76F1-4220-8DA4-A7BCEE29AC79}"/>
          </ac:spMkLst>
        </pc:spChg>
        <pc:picChg chg="add del mod">
          <ac:chgData name="MCLEAN Andrew" userId="53eb7057-3b6c-42b5-a1b3-a500ed6d1b73" providerId="ADAL" clId="{D8843743-E169-49CF-AA4C-7574A23EFD94}" dt="2021-04-29T11:27:42.492" v="16"/>
          <ac:picMkLst>
            <pc:docMk/>
            <pc:sldMk cId="48843799" sldId="264"/>
            <ac:picMk id="5" creationId="{0417D3AD-4682-4F23-A6CF-A48299F4CA29}"/>
          </ac:picMkLst>
        </pc:picChg>
        <pc:picChg chg="add mod">
          <ac:chgData name="MCLEAN Andrew" userId="53eb7057-3b6c-42b5-a1b3-a500ed6d1b73" providerId="ADAL" clId="{D8843743-E169-49CF-AA4C-7574A23EFD94}" dt="2021-04-29T11:28:00.218" v="26" actId="1076"/>
          <ac:picMkLst>
            <pc:docMk/>
            <pc:sldMk cId="48843799" sldId="264"/>
            <ac:picMk id="8" creationId="{12BD8E68-FFDF-4DDC-84AF-8B1EA0B54E32}"/>
          </ac:picMkLst>
        </pc:picChg>
        <pc:picChg chg="add mod">
          <ac:chgData name="MCLEAN Andrew" userId="53eb7057-3b6c-42b5-a1b3-a500ed6d1b73" providerId="ADAL" clId="{D8843743-E169-49CF-AA4C-7574A23EFD94}" dt="2021-04-29T11:28:12.645" v="34" actId="1076"/>
          <ac:picMkLst>
            <pc:docMk/>
            <pc:sldMk cId="48843799" sldId="264"/>
            <ac:picMk id="11" creationId="{206B5174-E148-43D5-98E0-945F41600AFC}"/>
          </ac:picMkLst>
        </pc:picChg>
      </pc:sldChg>
      <pc:sldChg chg="addSp delSp modSp add mod">
        <pc:chgData name="MCLEAN Andrew" userId="53eb7057-3b6c-42b5-a1b3-a500ed6d1b73" providerId="ADAL" clId="{D8843743-E169-49CF-AA4C-7574A23EFD94}" dt="2021-04-29T11:29:10.892" v="47" actId="208"/>
        <pc:sldMkLst>
          <pc:docMk/>
          <pc:sldMk cId="3179609192" sldId="265"/>
        </pc:sldMkLst>
        <pc:spChg chg="mod">
          <ac:chgData name="MCLEAN Andrew" userId="53eb7057-3b6c-42b5-a1b3-a500ed6d1b73" providerId="ADAL" clId="{D8843743-E169-49CF-AA4C-7574A23EFD94}" dt="2021-04-29T11:28:33.665" v="36"/>
          <ac:spMkLst>
            <pc:docMk/>
            <pc:sldMk cId="3179609192" sldId="265"/>
            <ac:spMk id="12" creationId="{F491A36F-76F1-4220-8DA4-A7BCEE29AC79}"/>
          </ac:spMkLst>
        </pc:spChg>
        <pc:picChg chg="add mod">
          <ac:chgData name="MCLEAN Andrew" userId="53eb7057-3b6c-42b5-a1b3-a500ed6d1b73" providerId="ADAL" clId="{D8843743-E169-49CF-AA4C-7574A23EFD94}" dt="2021-04-29T11:29:10.892" v="47" actId="208"/>
          <ac:picMkLst>
            <pc:docMk/>
            <pc:sldMk cId="3179609192" sldId="265"/>
            <ac:picMk id="5" creationId="{B9BEF382-4198-4007-A0F1-DACECBC57B48}"/>
          </ac:picMkLst>
        </pc:picChg>
        <pc:picChg chg="del">
          <ac:chgData name="MCLEAN Andrew" userId="53eb7057-3b6c-42b5-a1b3-a500ed6d1b73" providerId="ADAL" clId="{D8843743-E169-49CF-AA4C-7574A23EFD94}" dt="2021-04-29T11:28:37.246" v="37" actId="478"/>
          <ac:picMkLst>
            <pc:docMk/>
            <pc:sldMk cId="3179609192" sldId="265"/>
            <ac:picMk id="8" creationId="{12BD8E68-FFDF-4DDC-84AF-8B1EA0B54E32}"/>
          </ac:picMkLst>
        </pc:picChg>
        <pc:picChg chg="del">
          <ac:chgData name="MCLEAN Andrew" userId="53eb7057-3b6c-42b5-a1b3-a500ed6d1b73" providerId="ADAL" clId="{D8843743-E169-49CF-AA4C-7574A23EFD94}" dt="2021-04-29T11:28:37.680" v="38" actId="478"/>
          <ac:picMkLst>
            <pc:docMk/>
            <pc:sldMk cId="3179609192" sldId="265"/>
            <ac:picMk id="11" creationId="{206B5174-E148-43D5-98E0-945F41600AFC}"/>
          </ac:picMkLst>
        </pc:picChg>
      </pc:sldChg>
      <pc:sldChg chg="addSp delSp modSp add mod">
        <pc:chgData name="MCLEAN Andrew" userId="53eb7057-3b6c-42b5-a1b3-a500ed6d1b73" providerId="ADAL" clId="{D8843743-E169-49CF-AA4C-7574A23EFD94}" dt="2021-04-30T09:40:35.994" v="3501" actId="20577"/>
        <pc:sldMkLst>
          <pc:docMk/>
          <pc:sldMk cId="2159550534" sldId="266"/>
        </pc:sldMkLst>
        <pc:spChg chg="mod">
          <ac:chgData name="MCLEAN Andrew" userId="53eb7057-3b6c-42b5-a1b3-a500ed6d1b73" providerId="ADAL" clId="{D8843743-E169-49CF-AA4C-7574A23EFD94}" dt="2021-04-29T11:59:43.322" v="487" actId="20577"/>
          <ac:spMkLst>
            <pc:docMk/>
            <pc:sldMk cId="2159550534" sldId="266"/>
            <ac:spMk id="2" creationId="{EB837E29-479A-434C-A08A-AFD55CB25099}"/>
          </ac:spMkLst>
        </pc:spChg>
        <pc:spChg chg="mod">
          <ac:chgData name="MCLEAN Andrew" userId="53eb7057-3b6c-42b5-a1b3-a500ed6d1b73" providerId="ADAL" clId="{D8843743-E169-49CF-AA4C-7574A23EFD94}" dt="2021-04-30T09:40:35.994" v="3501" actId="20577"/>
          <ac:spMkLst>
            <pc:docMk/>
            <pc:sldMk cId="2159550534" sldId="266"/>
            <ac:spMk id="3" creationId="{0AA8B1B7-3074-4730-B94C-194B034899CA}"/>
          </ac:spMkLst>
        </pc:spChg>
        <pc:spChg chg="del mod">
          <ac:chgData name="MCLEAN Andrew" userId="53eb7057-3b6c-42b5-a1b3-a500ed6d1b73" providerId="ADAL" clId="{D8843743-E169-49CF-AA4C-7574A23EFD94}" dt="2021-04-29T11:45:19.539" v="365"/>
          <ac:spMkLst>
            <pc:docMk/>
            <pc:sldMk cId="2159550534" sldId="266"/>
            <ac:spMk id="6" creationId="{591FBBD4-D6AA-4258-BF02-9953BD0C053B}"/>
          </ac:spMkLst>
        </pc:spChg>
        <pc:spChg chg="add mod">
          <ac:chgData name="MCLEAN Andrew" userId="53eb7057-3b6c-42b5-a1b3-a500ed6d1b73" providerId="ADAL" clId="{D8843743-E169-49CF-AA4C-7574A23EFD94}" dt="2021-04-29T12:09:41.401" v="641" actId="1076"/>
          <ac:spMkLst>
            <pc:docMk/>
            <pc:sldMk cId="2159550534" sldId="266"/>
            <ac:spMk id="8" creationId="{A9362474-7D20-4770-A79F-1A43895D9153}"/>
          </ac:spMkLst>
        </pc:spChg>
        <pc:spChg chg="add mod">
          <ac:chgData name="MCLEAN Andrew" userId="53eb7057-3b6c-42b5-a1b3-a500ed6d1b73" providerId="ADAL" clId="{D8843743-E169-49CF-AA4C-7574A23EFD94}" dt="2021-04-29T12:09:38.366" v="640" actId="1076"/>
          <ac:spMkLst>
            <pc:docMk/>
            <pc:sldMk cId="2159550534" sldId="266"/>
            <ac:spMk id="10" creationId="{194DC7E8-DC0B-4DEB-9541-D040026BD5F8}"/>
          </ac:spMkLst>
        </pc:spChg>
        <pc:spChg chg="del">
          <ac:chgData name="MCLEAN Andrew" userId="53eb7057-3b6c-42b5-a1b3-a500ed6d1b73" providerId="ADAL" clId="{D8843743-E169-49CF-AA4C-7574A23EFD94}" dt="2021-04-29T11:35:14.634" v="165" actId="478"/>
          <ac:spMkLst>
            <pc:docMk/>
            <pc:sldMk cId="2159550534" sldId="266"/>
            <ac:spMk id="12" creationId="{F491A36F-76F1-4220-8DA4-A7BCEE29AC79}"/>
          </ac:spMkLst>
        </pc:spChg>
        <pc:spChg chg="add mod">
          <ac:chgData name="MCLEAN Andrew" userId="53eb7057-3b6c-42b5-a1b3-a500ed6d1b73" providerId="ADAL" clId="{D8843743-E169-49CF-AA4C-7574A23EFD94}" dt="2021-04-29T12:09:46.492" v="642" actId="1076"/>
          <ac:spMkLst>
            <pc:docMk/>
            <pc:sldMk cId="2159550534" sldId="266"/>
            <ac:spMk id="13" creationId="{A7C7E014-3E61-407E-A10B-019D7296BD85}"/>
          </ac:spMkLst>
        </pc:spChg>
        <pc:spChg chg="add mod">
          <ac:chgData name="MCLEAN Andrew" userId="53eb7057-3b6c-42b5-a1b3-a500ed6d1b73" providerId="ADAL" clId="{D8843743-E169-49CF-AA4C-7574A23EFD94}" dt="2021-04-29T12:20:29.075" v="954"/>
          <ac:spMkLst>
            <pc:docMk/>
            <pc:sldMk cId="2159550534" sldId="266"/>
            <ac:spMk id="14" creationId="{8A4F5FD6-6241-4706-8872-38645D6A21AD}"/>
          </ac:spMkLst>
        </pc:spChg>
        <pc:picChg chg="del">
          <ac:chgData name="MCLEAN Andrew" userId="53eb7057-3b6c-42b5-a1b3-a500ed6d1b73" providerId="ADAL" clId="{D8843743-E169-49CF-AA4C-7574A23EFD94}" dt="2021-04-29T11:35:16.634" v="166" actId="478"/>
          <ac:picMkLst>
            <pc:docMk/>
            <pc:sldMk cId="2159550534" sldId="266"/>
            <ac:picMk id="5" creationId="{B9BEF382-4198-4007-A0F1-DACECBC57B48}"/>
          </ac:picMkLst>
        </pc:picChg>
      </pc:sldChg>
      <pc:sldChg chg="addSp delSp modSp add del mod ord">
        <pc:chgData name="MCLEAN Andrew" userId="53eb7057-3b6c-42b5-a1b3-a500ed6d1b73" providerId="ADAL" clId="{D8843743-E169-49CF-AA4C-7574A23EFD94}" dt="2021-04-29T12:25:25.861" v="974" actId="2696"/>
        <pc:sldMkLst>
          <pc:docMk/>
          <pc:sldMk cId="1465205361" sldId="267"/>
        </pc:sldMkLst>
        <pc:spChg chg="mod">
          <ac:chgData name="MCLEAN Andrew" userId="53eb7057-3b6c-42b5-a1b3-a500ed6d1b73" providerId="ADAL" clId="{D8843743-E169-49CF-AA4C-7574A23EFD94}" dt="2021-04-29T12:25:19.899" v="973" actId="21"/>
          <ac:spMkLst>
            <pc:docMk/>
            <pc:sldMk cId="1465205361" sldId="267"/>
            <ac:spMk id="2" creationId="{EB837E29-479A-434C-A08A-AFD55CB25099}"/>
          </ac:spMkLst>
        </pc:spChg>
        <pc:spChg chg="del">
          <ac:chgData name="MCLEAN Andrew" userId="53eb7057-3b6c-42b5-a1b3-a500ed6d1b73" providerId="ADAL" clId="{D8843743-E169-49CF-AA4C-7574A23EFD94}" dt="2021-04-29T11:45:42.516" v="373" actId="478"/>
          <ac:spMkLst>
            <pc:docMk/>
            <pc:sldMk cId="1465205361" sldId="267"/>
            <ac:spMk id="3" creationId="{0AA8B1B7-3074-4730-B94C-194B034899CA}"/>
          </ac:spMkLst>
        </pc:spChg>
        <pc:spChg chg="add del mod">
          <ac:chgData name="MCLEAN Andrew" userId="53eb7057-3b6c-42b5-a1b3-a500ed6d1b73" providerId="ADAL" clId="{D8843743-E169-49CF-AA4C-7574A23EFD94}" dt="2021-04-29T11:45:45.562" v="374" actId="478"/>
          <ac:spMkLst>
            <pc:docMk/>
            <pc:sldMk cId="1465205361" sldId="267"/>
            <ac:spMk id="7" creationId="{27867575-9B86-43A2-AC90-AA08EED1180F}"/>
          </ac:spMkLst>
        </pc:spChg>
        <pc:spChg chg="del">
          <ac:chgData name="MCLEAN Andrew" userId="53eb7057-3b6c-42b5-a1b3-a500ed6d1b73" providerId="ADAL" clId="{D8843743-E169-49CF-AA4C-7574A23EFD94}" dt="2021-04-29T11:45:38.244" v="371" actId="478"/>
          <ac:spMkLst>
            <pc:docMk/>
            <pc:sldMk cId="1465205361" sldId="267"/>
            <ac:spMk id="8" creationId="{A9362474-7D20-4770-A79F-1A43895D9153}"/>
          </ac:spMkLst>
        </pc:spChg>
        <pc:spChg chg="del mod">
          <ac:chgData name="MCLEAN Andrew" userId="53eb7057-3b6c-42b5-a1b3-a500ed6d1b73" providerId="ADAL" clId="{D8843743-E169-49CF-AA4C-7574A23EFD94}" dt="2021-04-29T12:25:06.508" v="970" actId="478"/>
          <ac:spMkLst>
            <pc:docMk/>
            <pc:sldMk cId="1465205361" sldId="267"/>
            <ac:spMk id="10" creationId="{194DC7E8-DC0B-4DEB-9541-D040026BD5F8}"/>
          </ac:spMkLst>
        </pc:spChg>
        <pc:picChg chg="add del mod">
          <ac:chgData name="MCLEAN Andrew" userId="53eb7057-3b6c-42b5-a1b3-a500ed6d1b73" providerId="ADAL" clId="{D8843743-E169-49CF-AA4C-7574A23EFD94}" dt="2021-04-29T12:25:07.001" v="971" actId="478"/>
          <ac:picMkLst>
            <pc:docMk/>
            <pc:sldMk cId="1465205361" sldId="267"/>
            <ac:picMk id="5" creationId="{009F410F-D57E-4E9D-8F17-C19C497EEEEF}"/>
          </ac:picMkLst>
        </pc:picChg>
      </pc:sldChg>
      <pc:sldChg chg="addSp delSp modSp add mod ord">
        <pc:chgData name="MCLEAN Andrew" userId="53eb7057-3b6c-42b5-a1b3-a500ed6d1b73" providerId="ADAL" clId="{D8843743-E169-49CF-AA4C-7574A23EFD94}" dt="2021-04-30T09:53:13.742" v="3539" actId="20577"/>
        <pc:sldMkLst>
          <pc:docMk/>
          <pc:sldMk cId="3629736305" sldId="268"/>
        </pc:sldMkLst>
        <pc:spChg chg="mod">
          <ac:chgData name="MCLEAN Andrew" userId="53eb7057-3b6c-42b5-a1b3-a500ed6d1b73" providerId="ADAL" clId="{D8843743-E169-49CF-AA4C-7574A23EFD94}" dt="2021-04-29T11:59:48.455" v="496" actId="20577"/>
          <ac:spMkLst>
            <pc:docMk/>
            <pc:sldMk cId="3629736305" sldId="268"/>
            <ac:spMk id="2" creationId="{EB837E29-479A-434C-A08A-AFD55CB25099}"/>
          </ac:spMkLst>
        </pc:spChg>
        <pc:spChg chg="mod">
          <ac:chgData name="MCLEAN Andrew" userId="53eb7057-3b6c-42b5-a1b3-a500ed6d1b73" providerId="ADAL" clId="{D8843743-E169-49CF-AA4C-7574A23EFD94}" dt="2021-04-29T11:53:47.591" v="469" actId="20577"/>
          <ac:spMkLst>
            <pc:docMk/>
            <pc:sldMk cId="3629736305" sldId="268"/>
            <ac:spMk id="3" creationId="{0AA8B1B7-3074-4730-B94C-194B034899CA}"/>
          </ac:spMkLst>
        </pc:spChg>
        <pc:spChg chg="del">
          <ac:chgData name="MCLEAN Andrew" userId="53eb7057-3b6c-42b5-a1b3-a500ed6d1b73" providerId="ADAL" clId="{D8843743-E169-49CF-AA4C-7574A23EFD94}" dt="2021-04-29T11:53:36.674" v="431" actId="478"/>
          <ac:spMkLst>
            <pc:docMk/>
            <pc:sldMk cId="3629736305" sldId="268"/>
            <ac:spMk id="8" creationId="{A9362474-7D20-4770-A79F-1A43895D9153}"/>
          </ac:spMkLst>
        </pc:spChg>
        <pc:spChg chg="mod">
          <ac:chgData name="MCLEAN Andrew" userId="53eb7057-3b6c-42b5-a1b3-a500ed6d1b73" providerId="ADAL" clId="{D8843743-E169-49CF-AA4C-7574A23EFD94}" dt="2021-04-30T09:53:13.742" v="3539" actId="20577"/>
          <ac:spMkLst>
            <pc:docMk/>
            <pc:sldMk cId="3629736305" sldId="268"/>
            <ac:spMk id="10" creationId="{194DC7E8-DC0B-4DEB-9541-D040026BD5F8}"/>
          </ac:spMkLst>
        </pc:spChg>
        <pc:picChg chg="add mod">
          <ac:chgData name="MCLEAN Andrew" userId="53eb7057-3b6c-42b5-a1b3-a500ed6d1b73" providerId="ADAL" clId="{D8843743-E169-49CF-AA4C-7574A23EFD94}" dt="2021-04-29T12:02:31.892" v="504" actId="1076"/>
          <ac:picMkLst>
            <pc:docMk/>
            <pc:sldMk cId="3629736305" sldId="268"/>
            <ac:picMk id="5" creationId="{C9E521E6-798B-406D-B15B-8E6EB964543D}"/>
          </ac:picMkLst>
        </pc:picChg>
      </pc:sldChg>
      <pc:sldChg chg="addSp delSp modSp add mod ord">
        <pc:chgData name="MCLEAN Andrew" userId="53eb7057-3b6c-42b5-a1b3-a500ed6d1b73" providerId="ADAL" clId="{D8843743-E169-49CF-AA4C-7574A23EFD94}" dt="2021-04-30T09:52:05.645" v="3524" actId="20577"/>
        <pc:sldMkLst>
          <pc:docMk/>
          <pc:sldMk cId="4116157959" sldId="269"/>
        </pc:sldMkLst>
        <pc:spChg chg="mod">
          <ac:chgData name="MCLEAN Andrew" userId="53eb7057-3b6c-42b5-a1b3-a500ed6d1b73" providerId="ADAL" clId="{D8843743-E169-49CF-AA4C-7574A23EFD94}" dt="2021-04-29T12:11:02.418" v="779" actId="20577"/>
          <ac:spMkLst>
            <pc:docMk/>
            <pc:sldMk cId="4116157959" sldId="269"/>
            <ac:spMk id="3" creationId="{0AA8B1B7-3074-4730-B94C-194B034899CA}"/>
          </ac:spMkLst>
        </pc:spChg>
        <pc:spChg chg="del">
          <ac:chgData name="MCLEAN Andrew" userId="53eb7057-3b6c-42b5-a1b3-a500ed6d1b73" providerId="ADAL" clId="{D8843743-E169-49CF-AA4C-7574A23EFD94}" dt="2021-04-29T12:11:36.981" v="781" actId="478"/>
          <ac:spMkLst>
            <pc:docMk/>
            <pc:sldMk cId="4116157959" sldId="269"/>
            <ac:spMk id="8" creationId="{A9362474-7D20-4770-A79F-1A43895D9153}"/>
          </ac:spMkLst>
        </pc:spChg>
        <pc:spChg chg="add mod">
          <ac:chgData name="MCLEAN Andrew" userId="53eb7057-3b6c-42b5-a1b3-a500ed6d1b73" providerId="ADAL" clId="{D8843743-E169-49CF-AA4C-7574A23EFD94}" dt="2021-04-29T12:12:40.586" v="786" actId="1076"/>
          <ac:spMkLst>
            <pc:docMk/>
            <pc:sldMk cId="4116157959" sldId="269"/>
            <ac:spMk id="9" creationId="{46977D33-8E96-4B36-BCF3-63643FE43C98}"/>
          </ac:spMkLst>
        </pc:spChg>
        <pc:spChg chg="del">
          <ac:chgData name="MCLEAN Andrew" userId="53eb7057-3b6c-42b5-a1b3-a500ed6d1b73" providerId="ADAL" clId="{D8843743-E169-49CF-AA4C-7574A23EFD94}" dt="2021-04-29T12:11:35.952" v="780" actId="478"/>
          <ac:spMkLst>
            <pc:docMk/>
            <pc:sldMk cId="4116157959" sldId="269"/>
            <ac:spMk id="10" creationId="{194DC7E8-DC0B-4DEB-9541-D040026BD5F8}"/>
          </ac:spMkLst>
        </pc:spChg>
        <pc:spChg chg="add del">
          <ac:chgData name="MCLEAN Andrew" userId="53eb7057-3b6c-42b5-a1b3-a500ed6d1b73" providerId="ADAL" clId="{D8843743-E169-49CF-AA4C-7574A23EFD94}" dt="2021-04-29T12:24:07.574" v="957" actId="22"/>
          <ac:spMkLst>
            <pc:docMk/>
            <pc:sldMk cId="4116157959" sldId="269"/>
            <ac:spMk id="11" creationId="{EA5B0211-A072-4F6E-B935-584FD24A97A3}"/>
          </ac:spMkLst>
        </pc:spChg>
        <pc:spChg chg="add mod">
          <ac:chgData name="MCLEAN Andrew" userId="53eb7057-3b6c-42b5-a1b3-a500ed6d1b73" providerId="ADAL" clId="{D8843743-E169-49CF-AA4C-7574A23EFD94}" dt="2021-04-30T09:52:05.645" v="3524" actId="20577"/>
          <ac:spMkLst>
            <pc:docMk/>
            <pc:sldMk cId="4116157959" sldId="269"/>
            <ac:spMk id="12" creationId="{059C3BCC-315C-4CB5-95CB-CC9A4ED28144}"/>
          </ac:spMkLst>
        </pc:spChg>
        <pc:spChg chg="mod">
          <ac:chgData name="MCLEAN Andrew" userId="53eb7057-3b6c-42b5-a1b3-a500ed6d1b73" providerId="ADAL" clId="{D8843743-E169-49CF-AA4C-7574A23EFD94}" dt="2021-04-30T09:51:57.352" v="3522" actId="20577"/>
          <ac:spMkLst>
            <pc:docMk/>
            <pc:sldMk cId="4116157959" sldId="269"/>
            <ac:spMk id="13" creationId="{A7C7E014-3E61-407E-A10B-019D7296BD85}"/>
          </ac:spMkLst>
        </pc:spChg>
      </pc:sldChg>
      <pc:sldChg chg="addSp delSp modSp new mod">
        <pc:chgData name="MCLEAN Andrew" userId="53eb7057-3b6c-42b5-a1b3-a500ed6d1b73" providerId="ADAL" clId="{D8843743-E169-49CF-AA4C-7574A23EFD94}" dt="2021-04-29T13:51:30.529" v="1685" actId="1076"/>
        <pc:sldMkLst>
          <pc:docMk/>
          <pc:sldMk cId="1235307319" sldId="270"/>
        </pc:sldMkLst>
        <pc:spChg chg="mod">
          <ac:chgData name="MCLEAN Andrew" userId="53eb7057-3b6c-42b5-a1b3-a500ed6d1b73" providerId="ADAL" clId="{D8843743-E169-49CF-AA4C-7574A23EFD94}" dt="2021-04-29T13:49:25.241" v="1590" actId="20577"/>
          <ac:spMkLst>
            <pc:docMk/>
            <pc:sldMk cId="1235307319" sldId="270"/>
            <ac:spMk id="2" creationId="{3CAFC551-599C-477F-ABCC-0A9D73713B40}"/>
          </ac:spMkLst>
        </pc:spChg>
        <pc:spChg chg="mod">
          <ac:chgData name="MCLEAN Andrew" userId="53eb7057-3b6c-42b5-a1b3-a500ed6d1b73" providerId="ADAL" clId="{D8843743-E169-49CF-AA4C-7574A23EFD94}" dt="2021-04-29T13:50:13.085" v="1667" actId="20577"/>
          <ac:spMkLst>
            <pc:docMk/>
            <pc:sldMk cId="1235307319" sldId="270"/>
            <ac:spMk id="3" creationId="{E765A95D-92E2-47A8-8C08-40FCA30DD10A}"/>
          </ac:spMkLst>
        </pc:spChg>
        <pc:spChg chg="add del">
          <ac:chgData name="MCLEAN Andrew" userId="53eb7057-3b6c-42b5-a1b3-a500ed6d1b73" providerId="ADAL" clId="{D8843743-E169-49CF-AA4C-7574A23EFD94}" dt="2021-04-29T12:58:24.588" v="1157" actId="22"/>
          <ac:spMkLst>
            <pc:docMk/>
            <pc:sldMk cId="1235307319" sldId="270"/>
            <ac:spMk id="5" creationId="{B01580E4-66B9-447C-948D-1CF6749B2671}"/>
          </ac:spMkLst>
        </pc:spChg>
        <pc:spChg chg="add mod">
          <ac:chgData name="MCLEAN Andrew" userId="53eb7057-3b6c-42b5-a1b3-a500ed6d1b73" providerId="ADAL" clId="{D8843743-E169-49CF-AA4C-7574A23EFD94}" dt="2021-04-29T13:50:26.438" v="1670" actId="1076"/>
          <ac:spMkLst>
            <pc:docMk/>
            <pc:sldMk cId="1235307319" sldId="270"/>
            <ac:spMk id="7" creationId="{5B49301A-F1AB-4C1C-951D-05B9C001B9DF}"/>
          </ac:spMkLst>
        </pc:spChg>
        <pc:spChg chg="add del mod">
          <ac:chgData name="MCLEAN Andrew" userId="53eb7057-3b6c-42b5-a1b3-a500ed6d1b73" providerId="ADAL" clId="{D8843743-E169-49CF-AA4C-7574A23EFD94}" dt="2021-04-29T13:51:11.746" v="1681" actId="478"/>
          <ac:spMkLst>
            <pc:docMk/>
            <pc:sldMk cId="1235307319" sldId="270"/>
            <ac:spMk id="13" creationId="{76E87E12-299B-4D4E-9A0F-E84FE667110B}"/>
          </ac:spMkLst>
        </pc:spChg>
        <pc:spChg chg="add mod">
          <ac:chgData name="MCLEAN Andrew" userId="53eb7057-3b6c-42b5-a1b3-a500ed6d1b73" providerId="ADAL" clId="{D8843743-E169-49CF-AA4C-7574A23EFD94}" dt="2021-04-29T13:51:30.529" v="1685" actId="1076"/>
          <ac:spMkLst>
            <pc:docMk/>
            <pc:sldMk cId="1235307319" sldId="270"/>
            <ac:spMk id="15" creationId="{4AE2007E-F1FA-4C67-8E8E-60F51C45F702}"/>
          </ac:spMkLst>
        </pc:spChg>
        <pc:picChg chg="add mod">
          <ac:chgData name="MCLEAN Andrew" userId="53eb7057-3b6c-42b5-a1b3-a500ed6d1b73" providerId="ADAL" clId="{D8843743-E169-49CF-AA4C-7574A23EFD94}" dt="2021-04-29T13:50:30.292" v="1672" actId="1076"/>
          <ac:picMkLst>
            <pc:docMk/>
            <pc:sldMk cId="1235307319" sldId="270"/>
            <ac:picMk id="9" creationId="{53C73702-5914-4044-85DF-859A9B791243}"/>
          </ac:picMkLst>
        </pc:picChg>
        <pc:picChg chg="add mod">
          <ac:chgData name="MCLEAN Andrew" userId="53eb7057-3b6c-42b5-a1b3-a500ed6d1b73" providerId="ADAL" clId="{D8843743-E169-49CF-AA4C-7574A23EFD94}" dt="2021-04-29T13:51:03.586" v="1677" actId="1076"/>
          <ac:picMkLst>
            <pc:docMk/>
            <pc:sldMk cId="1235307319" sldId="270"/>
            <ac:picMk id="11" creationId="{C964A030-0756-42CF-858F-D173D3E2D877}"/>
          </ac:picMkLst>
        </pc:picChg>
      </pc:sldChg>
      <pc:sldChg chg="addSp delSp modSp add mod">
        <pc:chgData name="MCLEAN Andrew" userId="53eb7057-3b6c-42b5-a1b3-a500ed6d1b73" providerId="ADAL" clId="{D8843743-E169-49CF-AA4C-7574A23EFD94}" dt="2021-04-30T09:48:22.991" v="3508" actId="20577"/>
        <pc:sldMkLst>
          <pc:docMk/>
          <pc:sldMk cId="697611184" sldId="271"/>
        </pc:sldMkLst>
        <pc:spChg chg="mod">
          <ac:chgData name="MCLEAN Andrew" userId="53eb7057-3b6c-42b5-a1b3-a500ed6d1b73" providerId="ADAL" clId="{D8843743-E169-49CF-AA4C-7574A23EFD94}" dt="2021-04-29T13:49:28.303" v="1597" actId="20577"/>
          <ac:spMkLst>
            <pc:docMk/>
            <pc:sldMk cId="697611184" sldId="271"/>
            <ac:spMk id="2" creationId="{3CAFC551-599C-477F-ABCC-0A9D73713B40}"/>
          </ac:spMkLst>
        </pc:spChg>
        <pc:spChg chg="mod">
          <ac:chgData name="MCLEAN Andrew" userId="53eb7057-3b6c-42b5-a1b3-a500ed6d1b73" providerId="ADAL" clId="{D8843743-E169-49CF-AA4C-7574A23EFD94}" dt="2021-04-30T09:48:22.991" v="3508" actId="20577"/>
          <ac:spMkLst>
            <pc:docMk/>
            <pc:sldMk cId="697611184" sldId="271"/>
            <ac:spMk id="3" creationId="{E765A95D-92E2-47A8-8C08-40FCA30DD10A}"/>
          </ac:spMkLst>
        </pc:spChg>
        <pc:spChg chg="mod">
          <ac:chgData name="MCLEAN Andrew" userId="53eb7057-3b6c-42b5-a1b3-a500ed6d1b73" providerId="ADAL" clId="{D8843743-E169-49CF-AA4C-7574A23EFD94}" dt="2021-04-29T13:20:30.057" v="1383" actId="1076"/>
          <ac:spMkLst>
            <pc:docMk/>
            <pc:sldMk cId="697611184" sldId="271"/>
            <ac:spMk id="7" creationId="{5B49301A-F1AB-4C1C-951D-05B9C001B9DF}"/>
          </ac:spMkLst>
        </pc:spChg>
        <pc:spChg chg="add mod">
          <ac:chgData name="MCLEAN Andrew" userId="53eb7057-3b6c-42b5-a1b3-a500ed6d1b73" providerId="ADAL" clId="{D8843743-E169-49CF-AA4C-7574A23EFD94}" dt="2021-04-29T13:45:37.254" v="1581" actId="1076"/>
          <ac:spMkLst>
            <pc:docMk/>
            <pc:sldMk cId="697611184" sldId="271"/>
            <ac:spMk id="11" creationId="{B980D4A0-7FB3-45A5-9412-44CA11E146FD}"/>
          </ac:spMkLst>
        </pc:spChg>
        <pc:picChg chg="add mod">
          <ac:chgData name="MCLEAN Andrew" userId="53eb7057-3b6c-42b5-a1b3-a500ed6d1b73" providerId="ADAL" clId="{D8843743-E169-49CF-AA4C-7574A23EFD94}" dt="2021-04-29T13:20:31.773" v="1384" actId="1076"/>
          <ac:picMkLst>
            <pc:docMk/>
            <pc:sldMk cId="697611184" sldId="271"/>
            <ac:picMk id="5" creationId="{D649794F-B6FD-4564-87D7-A8EF619742DB}"/>
          </ac:picMkLst>
        </pc:picChg>
        <pc:picChg chg="add mod">
          <ac:chgData name="MCLEAN Andrew" userId="53eb7057-3b6c-42b5-a1b3-a500ed6d1b73" providerId="ADAL" clId="{D8843743-E169-49CF-AA4C-7574A23EFD94}" dt="2021-04-29T13:20:43.868" v="1386" actId="208"/>
          <ac:picMkLst>
            <pc:docMk/>
            <pc:sldMk cId="697611184" sldId="271"/>
            <ac:picMk id="8" creationId="{3CC8BAB3-3660-45D4-A0BD-47021E32CF47}"/>
          </ac:picMkLst>
        </pc:picChg>
        <pc:picChg chg="del mod">
          <ac:chgData name="MCLEAN Andrew" userId="53eb7057-3b6c-42b5-a1b3-a500ed6d1b73" providerId="ADAL" clId="{D8843743-E169-49CF-AA4C-7574A23EFD94}" dt="2021-04-29T13:14:46.379" v="1233" actId="478"/>
          <ac:picMkLst>
            <pc:docMk/>
            <pc:sldMk cId="697611184" sldId="271"/>
            <ac:picMk id="9" creationId="{53C73702-5914-4044-85DF-859A9B791243}"/>
          </ac:picMkLst>
        </pc:picChg>
      </pc:sldChg>
      <pc:sldChg chg="delSp modSp add del mod">
        <pc:chgData name="MCLEAN Andrew" userId="53eb7057-3b6c-42b5-a1b3-a500ed6d1b73" providerId="ADAL" clId="{D8843743-E169-49CF-AA4C-7574A23EFD94}" dt="2021-04-29T13:41:46.514" v="1577" actId="47"/>
        <pc:sldMkLst>
          <pc:docMk/>
          <pc:sldMk cId="200961952" sldId="272"/>
        </pc:sldMkLst>
        <pc:spChg chg="mod">
          <ac:chgData name="MCLEAN Andrew" userId="53eb7057-3b6c-42b5-a1b3-a500ed6d1b73" providerId="ADAL" clId="{D8843743-E169-49CF-AA4C-7574A23EFD94}" dt="2021-04-29T13:25:29.425" v="1455" actId="20577"/>
          <ac:spMkLst>
            <pc:docMk/>
            <pc:sldMk cId="200961952" sldId="272"/>
            <ac:spMk id="3" creationId="{E765A95D-92E2-47A8-8C08-40FCA30DD10A}"/>
          </ac:spMkLst>
        </pc:spChg>
        <pc:spChg chg="mod">
          <ac:chgData name="MCLEAN Andrew" userId="53eb7057-3b6c-42b5-a1b3-a500ed6d1b73" providerId="ADAL" clId="{D8843743-E169-49CF-AA4C-7574A23EFD94}" dt="2021-04-29T13:25:06.603" v="1389" actId="14100"/>
          <ac:spMkLst>
            <pc:docMk/>
            <pc:sldMk cId="200961952" sldId="272"/>
            <ac:spMk id="7" creationId="{5B49301A-F1AB-4C1C-951D-05B9C001B9DF}"/>
          </ac:spMkLst>
        </pc:spChg>
        <pc:picChg chg="del">
          <ac:chgData name="MCLEAN Andrew" userId="53eb7057-3b6c-42b5-a1b3-a500ed6d1b73" providerId="ADAL" clId="{D8843743-E169-49CF-AA4C-7574A23EFD94}" dt="2021-04-29T13:25:08.306" v="1390" actId="478"/>
          <ac:picMkLst>
            <pc:docMk/>
            <pc:sldMk cId="200961952" sldId="272"/>
            <ac:picMk id="5" creationId="{D649794F-B6FD-4564-87D7-A8EF619742DB}"/>
          </ac:picMkLst>
        </pc:picChg>
        <pc:picChg chg="del">
          <ac:chgData name="MCLEAN Andrew" userId="53eb7057-3b6c-42b5-a1b3-a500ed6d1b73" providerId="ADAL" clId="{D8843743-E169-49CF-AA4C-7574A23EFD94}" dt="2021-04-29T13:25:10.256" v="1391" actId="478"/>
          <ac:picMkLst>
            <pc:docMk/>
            <pc:sldMk cId="200961952" sldId="272"/>
            <ac:picMk id="8" creationId="{3CC8BAB3-3660-45D4-A0BD-47021E32CF47}"/>
          </ac:picMkLst>
        </pc:picChg>
      </pc:sldChg>
      <pc:sldChg chg="addSp delSp modSp add mod">
        <pc:chgData name="MCLEAN Andrew" userId="53eb7057-3b6c-42b5-a1b3-a500ed6d1b73" providerId="ADAL" clId="{D8843743-E169-49CF-AA4C-7574A23EFD94}" dt="2021-04-29T14:05:46.887" v="1896" actId="1076"/>
        <pc:sldMkLst>
          <pc:docMk/>
          <pc:sldMk cId="1248702493" sldId="273"/>
        </pc:sldMkLst>
        <pc:spChg chg="mod">
          <ac:chgData name="MCLEAN Andrew" userId="53eb7057-3b6c-42b5-a1b3-a500ed6d1b73" providerId="ADAL" clId="{D8843743-E169-49CF-AA4C-7574A23EFD94}" dt="2021-04-29T13:49:31.905" v="1604" actId="20577"/>
          <ac:spMkLst>
            <pc:docMk/>
            <pc:sldMk cId="1248702493" sldId="273"/>
            <ac:spMk id="2" creationId="{3CAFC551-599C-477F-ABCC-0A9D73713B40}"/>
          </ac:spMkLst>
        </pc:spChg>
        <pc:spChg chg="mod">
          <ac:chgData name="MCLEAN Andrew" userId="53eb7057-3b6c-42b5-a1b3-a500ed6d1b73" providerId="ADAL" clId="{D8843743-E169-49CF-AA4C-7574A23EFD94}" dt="2021-04-29T14:05:38.420" v="1893" actId="21"/>
          <ac:spMkLst>
            <pc:docMk/>
            <pc:sldMk cId="1248702493" sldId="273"/>
            <ac:spMk id="3" creationId="{E765A95D-92E2-47A8-8C08-40FCA30DD10A}"/>
          </ac:spMkLst>
        </pc:spChg>
        <pc:spChg chg="mod">
          <ac:chgData name="MCLEAN Andrew" userId="53eb7057-3b6c-42b5-a1b3-a500ed6d1b73" providerId="ADAL" clId="{D8843743-E169-49CF-AA4C-7574A23EFD94}" dt="2021-04-29T14:05:41.384" v="1894" actId="1076"/>
          <ac:spMkLst>
            <pc:docMk/>
            <pc:sldMk cId="1248702493" sldId="273"/>
            <ac:spMk id="7" creationId="{5B49301A-F1AB-4C1C-951D-05B9C001B9DF}"/>
          </ac:spMkLst>
        </pc:spChg>
        <pc:spChg chg="add mod">
          <ac:chgData name="MCLEAN Andrew" userId="53eb7057-3b6c-42b5-a1b3-a500ed6d1b73" providerId="ADAL" clId="{D8843743-E169-49CF-AA4C-7574A23EFD94}" dt="2021-04-29T14:05:19.301" v="1859" actId="14100"/>
          <ac:spMkLst>
            <pc:docMk/>
            <pc:sldMk cId="1248702493" sldId="273"/>
            <ac:spMk id="10" creationId="{4ED8F50A-F766-4678-858F-34DAD78572CB}"/>
          </ac:spMkLst>
        </pc:spChg>
        <pc:spChg chg="add mod">
          <ac:chgData name="MCLEAN Andrew" userId="53eb7057-3b6c-42b5-a1b3-a500ed6d1b73" providerId="ADAL" clId="{D8843743-E169-49CF-AA4C-7574A23EFD94}" dt="2021-04-29T14:05:46.887" v="1896" actId="1076"/>
          <ac:spMkLst>
            <pc:docMk/>
            <pc:sldMk cId="1248702493" sldId="273"/>
            <ac:spMk id="12" creationId="{CA24EDB9-0532-4A6A-AEC9-92A5F537237D}"/>
          </ac:spMkLst>
        </pc:spChg>
        <pc:picChg chg="del mod">
          <ac:chgData name="MCLEAN Andrew" userId="53eb7057-3b6c-42b5-a1b3-a500ed6d1b73" providerId="ADAL" clId="{D8843743-E169-49CF-AA4C-7574A23EFD94}" dt="2021-04-29T13:40:20.784" v="1461" actId="478"/>
          <ac:picMkLst>
            <pc:docMk/>
            <pc:sldMk cId="1248702493" sldId="273"/>
            <ac:picMk id="5" creationId="{D649794F-B6FD-4564-87D7-A8EF619742DB}"/>
          </ac:picMkLst>
        </pc:picChg>
        <pc:picChg chg="add mod">
          <ac:chgData name="MCLEAN Andrew" userId="53eb7057-3b6c-42b5-a1b3-a500ed6d1b73" providerId="ADAL" clId="{D8843743-E169-49CF-AA4C-7574A23EFD94}" dt="2021-04-29T14:05:05.570" v="1855" actId="1076"/>
          <ac:picMkLst>
            <pc:docMk/>
            <pc:sldMk cId="1248702493" sldId="273"/>
            <ac:picMk id="6" creationId="{379D79AB-C35E-4AF3-A668-392EF7AC69F1}"/>
          </ac:picMkLst>
        </pc:picChg>
        <pc:picChg chg="del mod">
          <ac:chgData name="MCLEAN Andrew" userId="53eb7057-3b6c-42b5-a1b3-a500ed6d1b73" providerId="ADAL" clId="{D8843743-E169-49CF-AA4C-7574A23EFD94}" dt="2021-04-29T13:40:21.325" v="1462" actId="478"/>
          <ac:picMkLst>
            <pc:docMk/>
            <pc:sldMk cId="1248702493" sldId="273"/>
            <ac:picMk id="8" creationId="{3CC8BAB3-3660-45D4-A0BD-47021E32CF47}"/>
          </ac:picMkLst>
        </pc:picChg>
      </pc:sldChg>
      <pc:sldChg chg="addSp delSp modSp add mod">
        <pc:chgData name="MCLEAN Andrew" userId="53eb7057-3b6c-42b5-a1b3-a500ed6d1b73" providerId="ADAL" clId="{D8843743-E169-49CF-AA4C-7574A23EFD94}" dt="2021-04-29T15:02:58.406" v="1986" actId="20577"/>
        <pc:sldMkLst>
          <pc:docMk/>
          <pc:sldMk cId="188590777" sldId="274"/>
        </pc:sldMkLst>
        <pc:spChg chg="mod">
          <ac:chgData name="MCLEAN Andrew" userId="53eb7057-3b6c-42b5-a1b3-a500ed6d1b73" providerId="ADAL" clId="{D8843743-E169-49CF-AA4C-7574A23EFD94}" dt="2021-04-29T13:52:11.340" v="1713" actId="20577"/>
          <ac:spMkLst>
            <pc:docMk/>
            <pc:sldMk cId="188590777" sldId="274"/>
            <ac:spMk id="2" creationId="{3CAFC551-599C-477F-ABCC-0A9D73713B40}"/>
          </ac:spMkLst>
        </pc:spChg>
        <pc:spChg chg="mod">
          <ac:chgData name="MCLEAN Andrew" userId="53eb7057-3b6c-42b5-a1b3-a500ed6d1b73" providerId="ADAL" clId="{D8843743-E169-49CF-AA4C-7574A23EFD94}" dt="2021-04-29T13:52:49.402" v="1854" actId="20577"/>
          <ac:spMkLst>
            <pc:docMk/>
            <pc:sldMk cId="188590777" sldId="274"/>
            <ac:spMk id="3" creationId="{E765A95D-92E2-47A8-8C08-40FCA30DD10A}"/>
          </ac:spMkLst>
        </pc:spChg>
        <pc:spChg chg="mod">
          <ac:chgData name="MCLEAN Andrew" userId="53eb7057-3b6c-42b5-a1b3-a500ed6d1b73" providerId="ADAL" clId="{D8843743-E169-49CF-AA4C-7574A23EFD94}" dt="2021-04-29T14:09:08.256" v="1916" actId="1076"/>
          <ac:spMkLst>
            <pc:docMk/>
            <pc:sldMk cId="188590777" sldId="274"/>
            <ac:spMk id="7" creationId="{5B49301A-F1AB-4C1C-951D-05B9C001B9DF}"/>
          </ac:spMkLst>
        </pc:spChg>
        <pc:spChg chg="add mod">
          <ac:chgData name="MCLEAN Andrew" userId="53eb7057-3b6c-42b5-a1b3-a500ed6d1b73" providerId="ADAL" clId="{D8843743-E169-49CF-AA4C-7574A23EFD94}" dt="2021-04-29T15:00:57.403" v="1966" actId="1076"/>
          <ac:spMkLst>
            <pc:docMk/>
            <pc:sldMk cId="188590777" sldId="274"/>
            <ac:spMk id="9" creationId="{61E0E4D5-1433-4E75-BC90-ADE38B2FBC2E}"/>
          </ac:spMkLst>
        </pc:spChg>
        <pc:spChg chg="add mod">
          <ac:chgData name="MCLEAN Andrew" userId="53eb7057-3b6c-42b5-a1b3-a500ed6d1b73" providerId="ADAL" clId="{D8843743-E169-49CF-AA4C-7574A23EFD94}" dt="2021-04-29T14:10:46.797" v="1965" actId="1076"/>
          <ac:spMkLst>
            <pc:docMk/>
            <pc:sldMk cId="188590777" sldId="274"/>
            <ac:spMk id="11" creationId="{D12FFC21-3C7F-4EC0-97F6-A04B8698E1F0}"/>
          </ac:spMkLst>
        </pc:spChg>
        <pc:spChg chg="add mod">
          <ac:chgData name="MCLEAN Andrew" userId="53eb7057-3b6c-42b5-a1b3-a500ed6d1b73" providerId="ADAL" clId="{D8843743-E169-49CF-AA4C-7574A23EFD94}" dt="2021-04-29T15:02:47.701" v="1972" actId="1076"/>
          <ac:spMkLst>
            <pc:docMk/>
            <pc:sldMk cId="188590777" sldId="274"/>
            <ac:spMk id="13" creationId="{6945BE43-E12B-4298-8F7A-5D1A03B1B83D}"/>
          </ac:spMkLst>
        </pc:spChg>
        <pc:spChg chg="add mod">
          <ac:chgData name="MCLEAN Andrew" userId="53eb7057-3b6c-42b5-a1b3-a500ed6d1b73" providerId="ADAL" clId="{D8843743-E169-49CF-AA4C-7574A23EFD94}" dt="2021-04-29T15:02:58.406" v="1986" actId="20577"/>
          <ac:spMkLst>
            <pc:docMk/>
            <pc:sldMk cId="188590777" sldId="274"/>
            <ac:spMk id="15" creationId="{E41039B0-BB7A-4C29-804D-8BF5F511E9EB}"/>
          </ac:spMkLst>
        </pc:spChg>
        <pc:picChg chg="add mod modCrop">
          <ac:chgData name="MCLEAN Andrew" userId="53eb7057-3b6c-42b5-a1b3-a500ed6d1b73" providerId="ADAL" clId="{D8843743-E169-49CF-AA4C-7574A23EFD94}" dt="2021-04-29T14:09:03.045" v="1915" actId="1076"/>
          <ac:picMkLst>
            <pc:docMk/>
            <pc:sldMk cId="188590777" sldId="274"/>
            <ac:picMk id="5" creationId="{EBEF0BEA-80FE-4097-AD8B-326D34C053B0}"/>
          </ac:picMkLst>
        </pc:picChg>
        <pc:picChg chg="del">
          <ac:chgData name="MCLEAN Andrew" userId="53eb7057-3b6c-42b5-a1b3-a500ed6d1b73" providerId="ADAL" clId="{D8843743-E169-49CF-AA4C-7574A23EFD94}" dt="2021-04-29T13:52:19.616" v="1716" actId="478"/>
          <ac:picMkLst>
            <pc:docMk/>
            <pc:sldMk cId="188590777" sldId="274"/>
            <ac:picMk id="6" creationId="{379D79AB-C35E-4AF3-A668-392EF7AC69F1}"/>
          </ac:picMkLst>
        </pc:picChg>
      </pc:sldChg>
      <pc:sldChg chg="addSp delSp modSp add mod">
        <pc:chgData name="MCLEAN Andrew" userId="53eb7057-3b6c-42b5-a1b3-a500ed6d1b73" providerId="ADAL" clId="{D8843743-E169-49CF-AA4C-7574A23EFD94}" dt="2021-04-29T15:21:02.249" v="2093" actId="1076"/>
        <pc:sldMkLst>
          <pc:docMk/>
          <pc:sldMk cId="2119612867" sldId="275"/>
        </pc:sldMkLst>
        <pc:spChg chg="mod">
          <ac:chgData name="MCLEAN Andrew" userId="53eb7057-3b6c-42b5-a1b3-a500ed6d1b73" providerId="ADAL" clId="{D8843743-E169-49CF-AA4C-7574A23EFD94}" dt="2021-04-29T15:19:45.955" v="2072" actId="313"/>
          <ac:spMkLst>
            <pc:docMk/>
            <pc:sldMk cId="2119612867" sldId="275"/>
            <ac:spMk id="3" creationId="{E765A95D-92E2-47A8-8C08-40FCA30DD10A}"/>
          </ac:spMkLst>
        </pc:spChg>
        <pc:spChg chg="mod">
          <ac:chgData name="MCLEAN Andrew" userId="53eb7057-3b6c-42b5-a1b3-a500ed6d1b73" providerId="ADAL" clId="{D8843743-E169-49CF-AA4C-7574A23EFD94}" dt="2021-04-29T15:19:54.684" v="2073"/>
          <ac:spMkLst>
            <pc:docMk/>
            <pc:sldMk cId="2119612867" sldId="275"/>
            <ac:spMk id="7" creationId="{5B49301A-F1AB-4C1C-951D-05B9C001B9DF}"/>
          </ac:spMkLst>
        </pc:spChg>
        <pc:spChg chg="del">
          <ac:chgData name="MCLEAN Andrew" userId="53eb7057-3b6c-42b5-a1b3-a500ed6d1b73" providerId="ADAL" clId="{D8843743-E169-49CF-AA4C-7574A23EFD94}" dt="2021-04-29T15:20:02.703" v="2078" actId="478"/>
          <ac:spMkLst>
            <pc:docMk/>
            <pc:sldMk cId="2119612867" sldId="275"/>
            <ac:spMk id="9" creationId="{61E0E4D5-1433-4E75-BC90-ADE38B2FBC2E}"/>
          </ac:spMkLst>
        </pc:spChg>
        <pc:spChg chg="del mod">
          <ac:chgData name="MCLEAN Andrew" userId="53eb7057-3b6c-42b5-a1b3-a500ed6d1b73" providerId="ADAL" clId="{D8843743-E169-49CF-AA4C-7574A23EFD94}" dt="2021-04-29T15:20:01.165" v="2077" actId="478"/>
          <ac:spMkLst>
            <pc:docMk/>
            <pc:sldMk cId="2119612867" sldId="275"/>
            <ac:spMk id="11" creationId="{D12FFC21-3C7F-4EC0-97F6-A04B8698E1F0}"/>
          </ac:spMkLst>
        </pc:spChg>
        <pc:spChg chg="del">
          <ac:chgData name="MCLEAN Andrew" userId="53eb7057-3b6c-42b5-a1b3-a500ed6d1b73" providerId="ADAL" clId="{D8843743-E169-49CF-AA4C-7574A23EFD94}" dt="2021-04-29T15:19:58.145" v="2074" actId="478"/>
          <ac:spMkLst>
            <pc:docMk/>
            <pc:sldMk cId="2119612867" sldId="275"/>
            <ac:spMk id="13" creationId="{6945BE43-E12B-4298-8F7A-5D1A03B1B83D}"/>
          </ac:spMkLst>
        </pc:spChg>
        <pc:spChg chg="del">
          <ac:chgData name="MCLEAN Andrew" userId="53eb7057-3b6c-42b5-a1b3-a500ed6d1b73" providerId="ADAL" clId="{D8843743-E169-49CF-AA4C-7574A23EFD94}" dt="2021-04-29T15:19:59.293" v="2075" actId="478"/>
          <ac:spMkLst>
            <pc:docMk/>
            <pc:sldMk cId="2119612867" sldId="275"/>
            <ac:spMk id="15" creationId="{E41039B0-BB7A-4C29-804D-8BF5F511E9EB}"/>
          </ac:spMkLst>
        </pc:spChg>
        <pc:graphicFrameChg chg="add del mod">
          <ac:chgData name="MCLEAN Andrew" userId="53eb7057-3b6c-42b5-a1b3-a500ed6d1b73" providerId="ADAL" clId="{D8843743-E169-49CF-AA4C-7574A23EFD94}" dt="2021-04-29T15:20:30.157" v="2081" actId="478"/>
          <ac:graphicFrameMkLst>
            <pc:docMk/>
            <pc:sldMk cId="2119612867" sldId="275"/>
            <ac:graphicFrameMk id="4" creationId="{D49E2301-3064-42F0-8240-6834D722CA4E}"/>
          </ac:graphicFrameMkLst>
        </pc:graphicFrameChg>
        <pc:picChg chg="del">
          <ac:chgData name="MCLEAN Andrew" userId="53eb7057-3b6c-42b5-a1b3-a500ed6d1b73" providerId="ADAL" clId="{D8843743-E169-49CF-AA4C-7574A23EFD94}" dt="2021-04-29T15:20:07.042" v="2079" actId="478"/>
          <ac:picMkLst>
            <pc:docMk/>
            <pc:sldMk cId="2119612867" sldId="275"/>
            <ac:picMk id="5" creationId="{EBEF0BEA-80FE-4097-AD8B-326D34C053B0}"/>
          </ac:picMkLst>
        </pc:picChg>
        <pc:picChg chg="add mod modCrop">
          <ac:chgData name="MCLEAN Andrew" userId="53eb7057-3b6c-42b5-a1b3-a500ed6d1b73" providerId="ADAL" clId="{D8843743-E169-49CF-AA4C-7574A23EFD94}" dt="2021-04-29T15:21:02.249" v="2093" actId="1076"/>
          <ac:picMkLst>
            <pc:docMk/>
            <pc:sldMk cId="2119612867" sldId="275"/>
            <ac:picMk id="8" creationId="{4492C29F-3503-45C1-B34B-04959712990F}"/>
          </ac:picMkLst>
        </pc:picChg>
      </pc:sldChg>
      <pc:sldChg chg="addSp modSp new mod">
        <pc:chgData name="MCLEAN Andrew" userId="53eb7057-3b6c-42b5-a1b3-a500ed6d1b73" providerId="ADAL" clId="{D8843743-E169-49CF-AA4C-7574A23EFD94}" dt="2021-04-30T10:01:04.218" v="3549" actId="1076"/>
        <pc:sldMkLst>
          <pc:docMk/>
          <pc:sldMk cId="2854935645" sldId="276"/>
        </pc:sldMkLst>
        <pc:spChg chg="mod">
          <ac:chgData name="MCLEAN Andrew" userId="53eb7057-3b6c-42b5-a1b3-a500ed6d1b73" providerId="ADAL" clId="{D8843743-E169-49CF-AA4C-7574A23EFD94}" dt="2021-04-29T15:53:04.087" v="2100" actId="20577"/>
          <ac:spMkLst>
            <pc:docMk/>
            <pc:sldMk cId="2854935645" sldId="276"/>
            <ac:spMk id="2" creationId="{F05A1171-5B6B-4CF3-88DA-11E0D15F4DD7}"/>
          </ac:spMkLst>
        </pc:spChg>
        <pc:spChg chg="mod">
          <ac:chgData name="MCLEAN Andrew" userId="53eb7057-3b6c-42b5-a1b3-a500ed6d1b73" providerId="ADAL" clId="{D8843743-E169-49CF-AA4C-7574A23EFD94}" dt="2021-04-29T16:36:00.705" v="2362" actId="20577"/>
          <ac:spMkLst>
            <pc:docMk/>
            <pc:sldMk cId="2854935645" sldId="276"/>
            <ac:spMk id="3" creationId="{6EDE34F5-62EC-4626-8C9E-56FBF555A87D}"/>
          </ac:spMkLst>
        </pc:spChg>
        <pc:spChg chg="add mod">
          <ac:chgData name="MCLEAN Andrew" userId="53eb7057-3b6c-42b5-a1b3-a500ed6d1b73" providerId="ADAL" clId="{D8843743-E169-49CF-AA4C-7574A23EFD94}" dt="2021-04-29T15:54:03.023" v="2235" actId="1076"/>
          <ac:spMkLst>
            <pc:docMk/>
            <pc:sldMk cId="2854935645" sldId="276"/>
            <ac:spMk id="5" creationId="{D5D3BA15-518D-413C-8ADB-9A21B6ABD8DF}"/>
          </ac:spMkLst>
        </pc:spChg>
        <pc:spChg chg="add mod">
          <ac:chgData name="MCLEAN Andrew" userId="53eb7057-3b6c-42b5-a1b3-a500ed6d1b73" providerId="ADAL" clId="{D8843743-E169-49CF-AA4C-7574A23EFD94}" dt="2021-04-30T10:01:04.218" v="3549" actId="1076"/>
          <ac:spMkLst>
            <pc:docMk/>
            <pc:sldMk cId="2854935645" sldId="276"/>
            <ac:spMk id="8" creationId="{3B2125F6-EF6C-4BE5-8742-6ED5B1911553}"/>
          </ac:spMkLst>
        </pc:spChg>
        <pc:picChg chg="add mod modCrop">
          <ac:chgData name="MCLEAN Andrew" userId="53eb7057-3b6c-42b5-a1b3-a500ed6d1b73" providerId="ADAL" clId="{D8843743-E169-49CF-AA4C-7574A23EFD94}" dt="2021-04-29T15:55:00.951" v="2243" actId="1076"/>
          <ac:picMkLst>
            <pc:docMk/>
            <pc:sldMk cId="2854935645" sldId="276"/>
            <ac:picMk id="7" creationId="{6DE477DC-D2FB-4766-8B5C-25931E0F233C}"/>
          </ac:picMkLst>
        </pc:picChg>
      </pc:sldChg>
      <pc:sldChg chg="addSp delSp modSp add mod">
        <pc:chgData name="MCLEAN Andrew" userId="53eb7057-3b6c-42b5-a1b3-a500ed6d1b73" providerId="ADAL" clId="{D8843743-E169-49CF-AA4C-7574A23EFD94}" dt="2021-04-29T16:27:42.606" v="2355" actId="14100"/>
        <pc:sldMkLst>
          <pc:docMk/>
          <pc:sldMk cId="1152298311" sldId="277"/>
        </pc:sldMkLst>
        <pc:spChg chg="mod">
          <ac:chgData name="MCLEAN Andrew" userId="53eb7057-3b6c-42b5-a1b3-a500ed6d1b73" providerId="ADAL" clId="{D8843743-E169-49CF-AA4C-7574A23EFD94}" dt="2021-04-29T16:26:49.895" v="2347" actId="20577"/>
          <ac:spMkLst>
            <pc:docMk/>
            <pc:sldMk cId="1152298311" sldId="277"/>
            <ac:spMk id="3" creationId="{6EDE34F5-62EC-4626-8C9E-56FBF555A87D}"/>
          </ac:spMkLst>
        </pc:spChg>
        <pc:spChg chg="mod">
          <ac:chgData name="MCLEAN Andrew" userId="53eb7057-3b6c-42b5-a1b3-a500ed6d1b73" providerId="ADAL" clId="{D8843743-E169-49CF-AA4C-7574A23EFD94}" dt="2021-04-29T16:27:42.606" v="2355" actId="14100"/>
          <ac:spMkLst>
            <pc:docMk/>
            <pc:sldMk cId="1152298311" sldId="277"/>
            <ac:spMk id="5" creationId="{D5D3BA15-518D-413C-8ADB-9A21B6ABD8DF}"/>
          </ac:spMkLst>
        </pc:spChg>
        <pc:picChg chg="add mod modCrop">
          <ac:chgData name="MCLEAN Andrew" userId="53eb7057-3b6c-42b5-a1b3-a500ed6d1b73" providerId="ADAL" clId="{D8843743-E169-49CF-AA4C-7574A23EFD94}" dt="2021-04-29T16:27:33.002" v="2354" actId="1076"/>
          <ac:picMkLst>
            <pc:docMk/>
            <pc:sldMk cId="1152298311" sldId="277"/>
            <ac:picMk id="6" creationId="{7088ED43-BC38-4DD4-8DC1-61B518DAFBF7}"/>
          </ac:picMkLst>
        </pc:picChg>
        <pc:picChg chg="del">
          <ac:chgData name="MCLEAN Andrew" userId="53eb7057-3b6c-42b5-a1b3-a500ed6d1b73" providerId="ADAL" clId="{D8843743-E169-49CF-AA4C-7574A23EFD94}" dt="2021-04-29T16:26:44.247" v="2345" actId="478"/>
          <ac:picMkLst>
            <pc:docMk/>
            <pc:sldMk cId="1152298311" sldId="277"/>
            <ac:picMk id="7" creationId="{6DE477DC-D2FB-4766-8B5C-25931E0F233C}"/>
          </ac:picMkLst>
        </pc:picChg>
      </pc:sldChg>
      <pc:sldChg chg="new del">
        <pc:chgData name="MCLEAN Andrew" userId="53eb7057-3b6c-42b5-a1b3-a500ed6d1b73" providerId="ADAL" clId="{D8843743-E169-49CF-AA4C-7574A23EFD94}" dt="2021-04-29T17:36:58.570" v="2364" actId="47"/>
        <pc:sldMkLst>
          <pc:docMk/>
          <pc:sldMk cId="1992730015" sldId="278"/>
        </pc:sldMkLst>
      </pc:sldChg>
      <pc:sldChg chg="addSp delSp modSp add mod">
        <pc:chgData name="MCLEAN Andrew" userId="53eb7057-3b6c-42b5-a1b3-a500ed6d1b73" providerId="ADAL" clId="{D8843743-E169-49CF-AA4C-7574A23EFD94}" dt="2021-04-30T10:09:15.454" v="3560" actId="20577"/>
        <pc:sldMkLst>
          <pc:docMk/>
          <pc:sldMk cId="3750655603" sldId="278"/>
        </pc:sldMkLst>
        <pc:spChg chg="mod">
          <ac:chgData name="MCLEAN Andrew" userId="53eb7057-3b6c-42b5-a1b3-a500ed6d1b73" providerId="ADAL" clId="{D8843743-E169-49CF-AA4C-7574A23EFD94}" dt="2021-04-29T17:37:06.303" v="2380" actId="20577"/>
          <ac:spMkLst>
            <pc:docMk/>
            <pc:sldMk cId="3750655603" sldId="278"/>
            <ac:spMk id="2" creationId="{F05A1171-5B6B-4CF3-88DA-11E0D15F4DD7}"/>
          </ac:spMkLst>
        </pc:spChg>
        <pc:spChg chg="mod">
          <ac:chgData name="MCLEAN Andrew" userId="53eb7057-3b6c-42b5-a1b3-a500ed6d1b73" providerId="ADAL" clId="{D8843743-E169-49CF-AA4C-7574A23EFD94}" dt="2021-04-30T00:48:35.151" v="3399" actId="20577"/>
          <ac:spMkLst>
            <pc:docMk/>
            <pc:sldMk cId="3750655603" sldId="278"/>
            <ac:spMk id="3" creationId="{6EDE34F5-62EC-4626-8C9E-56FBF555A87D}"/>
          </ac:spMkLst>
        </pc:spChg>
        <pc:spChg chg="mod">
          <ac:chgData name="MCLEAN Andrew" userId="53eb7057-3b6c-42b5-a1b3-a500ed6d1b73" providerId="ADAL" clId="{D8843743-E169-49CF-AA4C-7574A23EFD94}" dt="2021-04-29T17:45:36.008" v="2963" actId="1076"/>
          <ac:spMkLst>
            <pc:docMk/>
            <pc:sldMk cId="3750655603" sldId="278"/>
            <ac:spMk id="5" creationId="{D5D3BA15-518D-413C-8ADB-9A21B6ABD8DF}"/>
          </ac:spMkLst>
        </pc:spChg>
        <pc:spChg chg="add mod">
          <ac:chgData name="MCLEAN Andrew" userId="53eb7057-3b6c-42b5-a1b3-a500ed6d1b73" providerId="ADAL" clId="{D8843743-E169-49CF-AA4C-7574A23EFD94}" dt="2021-04-30T10:09:15.454" v="3560" actId="20577"/>
          <ac:spMkLst>
            <pc:docMk/>
            <pc:sldMk cId="3750655603" sldId="278"/>
            <ac:spMk id="8" creationId="{A8FE5F5D-A696-4898-AEC2-7B8DD46A4FC4}"/>
          </ac:spMkLst>
        </pc:spChg>
        <pc:picChg chg="del">
          <ac:chgData name="MCLEAN Andrew" userId="53eb7057-3b6c-42b5-a1b3-a500ed6d1b73" providerId="ADAL" clId="{D8843743-E169-49CF-AA4C-7574A23EFD94}" dt="2021-04-29T17:39:00.634" v="2601" actId="478"/>
          <ac:picMkLst>
            <pc:docMk/>
            <pc:sldMk cId="3750655603" sldId="278"/>
            <ac:picMk id="6" creationId="{7088ED43-BC38-4DD4-8DC1-61B518DAFBF7}"/>
          </ac:picMkLst>
        </pc:picChg>
        <pc:picChg chg="add mod modCrop">
          <ac:chgData name="MCLEAN Andrew" userId="53eb7057-3b6c-42b5-a1b3-a500ed6d1b73" providerId="ADAL" clId="{D8843743-E169-49CF-AA4C-7574A23EFD94}" dt="2021-04-30T10:09:12.658" v="3555" actId="1076"/>
          <ac:picMkLst>
            <pc:docMk/>
            <pc:sldMk cId="3750655603" sldId="278"/>
            <ac:picMk id="7" creationId="{8B5EFC94-DC16-4887-AC6E-DD109796A68E}"/>
          </ac:picMkLst>
        </pc:picChg>
      </pc:sldChg>
      <pc:sldChg chg="addSp delSp modSp add mod">
        <pc:chgData name="MCLEAN Andrew" userId="53eb7057-3b6c-42b5-a1b3-a500ed6d1b73" providerId="ADAL" clId="{D8843743-E169-49CF-AA4C-7574A23EFD94}" dt="2021-04-29T18:31:24.237" v="3129" actId="1076"/>
        <pc:sldMkLst>
          <pc:docMk/>
          <pc:sldMk cId="1262350948" sldId="279"/>
        </pc:sldMkLst>
        <pc:spChg chg="mod">
          <ac:chgData name="MCLEAN Andrew" userId="53eb7057-3b6c-42b5-a1b3-a500ed6d1b73" providerId="ADAL" clId="{D8843743-E169-49CF-AA4C-7574A23EFD94}" dt="2021-04-29T17:42:02.915" v="2644" actId="20577"/>
          <ac:spMkLst>
            <pc:docMk/>
            <pc:sldMk cId="1262350948" sldId="279"/>
            <ac:spMk id="2" creationId="{F05A1171-5B6B-4CF3-88DA-11E0D15F4DD7}"/>
          </ac:spMkLst>
        </pc:spChg>
        <pc:spChg chg="mod">
          <ac:chgData name="MCLEAN Andrew" userId="53eb7057-3b6c-42b5-a1b3-a500ed6d1b73" providerId="ADAL" clId="{D8843743-E169-49CF-AA4C-7574A23EFD94}" dt="2021-04-29T18:29:55.963" v="3116" actId="20577"/>
          <ac:spMkLst>
            <pc:docMk/>
            <pc:sldMk cId="1262350948" sldId="279"/>
            <ac:spMk id="3" creationId="{6EDE34F5-62EC-4626-8C9E-56FBF555A87D}"/>
          </ac:spMkLst>
        </pc:spChg>
        <pc:spChg chg="mod">
          <ac:chgData name="MCLEAN Andrew" userId="53eb7057-3b6c-42b5-a1b3-a500ed6d1b73" providerId="ADAL" clId="{D8843743-E169-49CF-AA4C-7574A23EFD94}" dt="2021-04-29T18:29:52.293" v="3114" actId="1076"/>
          <ac:spMkLst>
            <pc:docMk/>
            <pc:sldMk cId="1262350948" sldId="279"/>
            <ac:spMk id="5" creationId="{D5D3BA15-518D-413C-8ADB-9A21B6ABD8DF}"/>
          </ac:spMkLst>
        </pc:spChg>
        <pc:spChg chg="add mod">
          <ac:chgData name="MCLEAN Andrew" userId="53eb7057-3b6c-42b5-a1b3-a500ed6d1b73" providerId="ADAL" clId="{D8843743-E169-49CF-AA4C-7574A23EFD94}" dt="2021-04-29T18:30:12.896" v="3122" actId="1076"/>
          <ac:spMkLst>
            <pc:docMk/>
            <pc:sldMk cId="1262350948" sldId="279"/>
            <ac:spMk id="7" creationId="{2B2DFE15-3D86-4977-B058-1520EF9E3BDF}"/>
          </ac:spMkLst>
        </pc:spChg>
        <pc:picChg chg="add del mod modCrop">
          <ac:chgData name="MCLEAN Andrew" userId="53eb7057-3b6c-42b5-a1b3-a500ed6d1b73" providerId="ADAL" clId="{D8843743-E169-49CF-AA4C-7574A23EFD94}" dt="2021-04-29T18:30:16.414" v="3123" actId="478"/>
          <ac:picMkLst>
            <pc:docMk/>
            <pc:sldMk cId="1262350948" sldId="279"/>
            <ac:picMk id="6" creationId="{E461B017-6AE7-44B1-A0C5-02E56F0BD4CF}"/>
          </ac:picMkLst>
        </pc:picChg>
        <pc:picChg chg="add mod">
          <ac:chgData name="MCLEAN Andrew" userId="53eb7057-3b6c-42b5-a1b3-a500ed6d1b73" providerId="ADAL" clId="{D8843743-E169-49CF-AA4C-7574A23EFD94}" dt="2021-04-29T18:31:24.237" v="3129" actId="1076"/>
          <ac:picMkLst>
            <pc:docMk/>
            <pc:sldMk cId="1262350948" sldId="279"/>
            <ac:picMk id="9" creationId="{576D8366-A772-4C63-BE07-DEFCCEEE32CB}"/>
          </ac:picMkLst>
        </pc:picChg>
      </pc:sldChg>
      <pc:sldChg chg="add">
        <pc:chgData name="MCLEAN Andrew" userId="53eb7057-3b6c-42b5-a1b3-a500ed6d1b73" providerId="ADAL" clId="{D8843743-E169-49CF-AA4C-7574A23EFD94}" dt="2021-04-29T18:26:02.160" v="2964" actId="2890"/>
        <pc:sldMkLst>
          <pc:docMk/>
          <pc:sldMk cId="3920331917" sldId="280"/>
        </pc:sldMkLst>
      </pc:sldChg>
      <pc:sldChg chg="addSp delSp modSp new mod">
        <pc:chgData name="MCLEAN Andrew" userId="53eb7057-3b6c-42b5-a1b3-a500ed6d1b73" providerId="ADAL" clId="{D8843743-E169-49CF-AA4C-7574A23EFD94}" dt="2021-04-29T18:33:29.029" v="3205"/>
        <pc:sldMkLst>
          <pc:docMk/>
          <pc:sldMk cId="3927617895" sldId="281"/>
        </pc:sldMkLst>
        <pc:spChg chg="mod">
          <ac:chgData name="MCLEAN Andrew" userId="53eb7057-3b6c-42b5-a1b3-a500ed6d1b73" providerId="ADAL" clId="{D8843743-E169-49CF-AA4C-7574A23EFD94}" dt="2021-04-29T18:32:11.204" v="3178" actId="20577"/>
          <ac:spMkLst>
            <pc:docMk/>
            <pc:sldMk cId="3927617895" sldId="281"/>
            <ac:spMk id="2" creationId="{E27334C7-5FCB-40F1-B64D-381EAC8C0D77}"/>
          </ac:spMkLst>
        </pc:spChg>
        <pc:spChg chg="del">
          <ac:chgData name="MCLEAN Andrew" userId="53eb7057-3b6c-42b5-a1b3-a500ed6d1b73" providerId="ADAL" clId="{D8843743-E169-49CF-AA4C-7574A23EFD94}" dt="2021-04-29T18:32:57.058" v="3179"/>
          <ac:spMkLst>
            <pc:docMk/>
            <pc:sldMk cId="3927617895" sldId="281"/>
            <ac:spMk id="3" creationId="{20C88276-D416-4EF9-A717-D8A4A2798669}"/>
          </ac:spMkLst>
        </pc:spChg>
        <pc:spChg chg="add del mod">
          <ac:chgData name="MCLEAN Andrew" userId="53eb7057-3b6c-42b5-a1b3-a500ed6d1b73" providerId="ADAL" clId="{D8843743-E169-49CF-AA4C-7574A23EFD94}" dt="2021-04-29T18:33:29.029" v="3205"/>
          <ac:spMkLst>
            <pc:docMk/>
            <pc:sldMk cId="3927617895" sldId="281"/>
            <ac:spMk id="6" creationId="{DBC63155-3887-47C6-8770-EE9152260479}"/>
          </ac:spMkLst>
        </pc:spChg>
        <pc:spChg chg="add mod">
          <ac:chgData name="MCLEAN Andrew" userId="53eb7057-3b6c-42b5-a1b3-a500ed6d1b73" providerId="ADAL" clId="{D8843743-E169-49CF-AA4C-7574A23EFD94}" dt="2021-04-29T18:33:28.655" v="3203" actId="1076"/>
          <ac:spMkLst>
            <pc:docMk/>
            <pc:sldMk cId="3927617895" sldId="281"/>
            <ac:spMk id="7" creationId="{F03B521E-F59F-4C3E-B663-98879478128D}"/>
          </ac:spMkLst>
        </pc:spChg>
        <pc:picChg chg="add mod">
          <ac:chgData name="MCLEAN Andrew" userId="53eb7057-3b6c-42b5-a1b3-a500ed6d1b73" providerId="ADAL" clId="{D8843743-E169-49CF-AA4C-7574A23EFD94}" dt="2021-04-29T18:33:04.624" v="3184" actId="1076"/>
          <ac:picMkLst>
            <pc:docMk/>
            <pc:sldMk cId="3927617895" sldId="281"/>
            <ac:picMk id="5" creationId="{099D6204-CD72-498C-9E4A-CABA876660B5}"/>
          </ac:picMkLst>
        </pc:picChg>
      </pc:sldChg>
      <pc:sldChg chg="addSp delSp modSp add mod">
        <pc:chgData name="MCLEAN Andrew" userId="53eb7057-3b6c-42b5-a1b3-a500ed6d1b73" providerId="ADAL" clId="{D8843743-E169-49CF-AA4C-7574A23EFD94}" dt="2021-04-30T00:49:43.406" v="3416" actId="1076"/>
        <pc:sldMkLst>
          <pc:docMk/>
          <pc:sldMk cId="835357108" sldId="282"/>
        </pc:sldMkLst>
        <pc:spChg chg="mod">
          <ac:chgData name="MCLEAN Andrew" userId="53eb7057-3b6c-42b5-a1b3-a500ed6d1b73" providerId="ADAL" clId="{D8843743-E169-49CF-AA4C-7574A23EFD94}" dt="2021-04-30T00:49:05.670" v="3408" actId="14100"/>
          <ac:spMkLst>
            <pc:docMk/>
            <pc:sldMk cId="835357108" sldId="282"/>
            <ac:spMk id="3" creationId="{6EDE34F5-62EC-4626-8C9E-56FBF555A87D}"/>
          </ac:spMkLst>
        </pc:spChg>
        <pc:spChg chg="mod">
          <ac:chgData name="MCLEAN Andrew" userId="53eb7057-3b6c-42b5-a1b3-a500ed6d1b73" providerId="ADAL" clId="{D8843743-E169-49CF-AA4C-7574A23EFD94}" dt="2021-04-30T00:49:08.351" v="3409" actId="1076"/>
          <ac:spMkLst>
            <pc:docMk/>
            <pc:sldMk cId="835357108" sldId="282"/>
            <ac:spMk id="5" creationId="{D5D3BA15-518D-413C-8ADB-9A21B6ABD8DF}"/>
          </ac:spMkLst>
        </pc:spChg>
        <pc:picChg chg="del">
          <ac:chgData name="MCLEAN Andrew" userId="53eb7057-3b6c-42b5-a1b3-a500ed6d1b73" providerId="ADAL" clId="{D8843743-E169-49CF-AA4C-7574A23EFD94}" dt="2021-04-30T00:48:48.588" v="3404" actId="478"/>
          <ac:picMkLst>
            <pc:docMk/>
            <pc:sldMk cId="835357108" sldId="282"/>
            <ac:picMk id="6" creationId="{E461B017-6AE7-44B1-A0C5-02E56F0BD4CF}"/>
          </ac:picMkLst>
        </pc:picChg>
        <pc:picChg chg="add mod modCrop">
          <ac:chgData name="MCLEAN Andrew" userId="53eb7057-3b6c-42b5-a1b3-a500ed6d1b73" providerId="ADAL" clId="{D8843743-E169-49CF-AA4C-7574A23EFD94}" dt="2021-04-30T00:49:43.406" v="3416" actId="1076"/>
          <ac:picMkLst>
            <pc:docMk/>
            <pc:sldMk cId="835357108" sldId="282"/>
            <ac:picMk id="7" creationId="{69B6D06A-F016-4192-B8C8-DE4A4FCDE7EB}"/>
          </ac:picMkLst>
        </pc:picChg>
      </pc:sldChg>
      <pc:sldChg chg="modSp add del mod ord">
        <pc:chgData name="MCLEAN Andrew" userId="53eb7057-3b6c-42b5-a1b3-a500ed6d1b73" providerId="ADAL" clId="{D8843743-E169-49CF-AA4C-7574A23EFD94}" dt="2021-04-30T00:59:36.137" v="3494" actId="2696"/>
        <pc:sldMkLst>
          <pc:docMk/>
          <pc:sldMk cId="12660882" sldId="283"/>
        </pc:sldMkLst>
        <pc:spChg chg="mod">
          <ac:chgData name="MCLEAN Andrew" userId="53eb7057-3b6c-42b5-a1b3-a500ed6d1b73" providerId="ADAL" clId="{D8843743-E169-49CF-AA4C-7574A23EFD94}" dt="2021-04-30T00:54:40.293" v="3425" actId="20577"/>
          <ac:spMkLst>
            <pc:docMk/>
            <pc:sldMk cId="12660882" sldId="283"/>
            <ac:spMk id="2" creationId="{F05A1171-5B6B-4CF3-88DA-11E0D15F4DD7}"/>
          </ac:spMkLst>
        </pc:spChg>
        <pc:spChg chg="mod">
          <ac:chgData name="MCLEAN Andrew" userId="53eb7057-3b6c-42b5-a1b3-a500ed6d1b73" providerId="ADAL" clId="{D8843743-E169-49CF-AA4C-7574A23EFD94}" dt="2021-04-30T00:54:59.038" v="3493" actId="20577"/>
          <ac:spMkLst>
            <pc:docMk/>
            <pc:sldMk cId="12660882" sldId="283"/>
            <ac:spMk id="3" creationId="{6EDE34F5-62EC-4626-8C9E-56FBF555A87D}"/>
          </ac:spMkLst>
        </pc:spChg>
      </pc:sldChg>
      <pc:sldChg chg="new del">
        <pc:chgData name="MCLEAN Andrew" userId="53eb7057-3b6c-42b5-a1b3-a500ed6d1b73" providerId="ADAL" clId="{D8843743-E169-49CF-AA4C-7574A23EFD94}" dt="2021-04-30T10:01:06.296" v="3550" actId="47"/>
        <pc:sldMkLst>
          <pc:docMk/>
          <pc:sldMk cId="2503274000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5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57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227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93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607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129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0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7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4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9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8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8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54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4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56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935DE-EE82-448F-BD2C-F33E7B672033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7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6D63-D41F-48B5-BEA8-1EA498A4D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Segoe UI" panose="020B0502040204020203" pitchFamily="34" charset="0"/>
              </a:rPr>
              <a:t>R &amp; QGIS: Integrating Statistical and Spatial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7CFE1-23CE-4143-BEB0-F68D1E066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Class 1: Spatial Data in R</a:t>
            </a:r>
          </a:p>
        </p:txBody>
      </p:sp>
    </p:spTree>
    <p:extLst>
      <p:ext uri="{BB962C8B-B14F-4D97-AF65-F5344CB8AC3E}">
        <p14:creationId xmlns:p14="http://schemas.microsoft.com/office/powerpoint/2010/main" val="4026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E29-479A-434C-A08A-AFD55CB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9139560" cy="192323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Importing shapefiles requires some extra steps</a:t>
            </a:r>
          </a:p>
          <a:p>
            <a:r>
              <a:rPr lang="en-GB" dirty="0"/>
              <a:t>Shapefiles are not exclusively the .</a:t>
            </a:r>
            <a:r>
              <a:rPr lang="en-GB" dirty="0" err="1"/>
              <a:t>shp</a:t>
            </a:r>
            <a:r>
              <a:rPr lang="en-GB" dirty="0"/>
              <a:t>, also include important information in .</a:t>
            </a:r>
            <a:r>
              <a:rPr lang="en-GB" dirty="0" err="1"/>
              <a:t>dbf</a:t>
            </a:r>
            <a:r>
              <a:rPr lang="en-GB" dirty="0"/>
              <a:t>, .</a:t>
            </a:r>
            <a:r>
              <a:rPr lang="en-GB" dirty="0" err="1"/>
              <a:t>shx</a:t>
            </a:r>
            <a:r>
              <a:rPr lang="en-GB" dirty="0"/>
              <a:t> etc.</a:t>
            </a:r>
          </a:p>
          <a:p>
            <a:r>
              <a:rPr lang="en-GB" dirty="0"/>
              <a:t>The package ‘</a:t>
            </a:r>
            <a:r>
              <a:rPr lang="en-GB" dirty="0" err="1"/>
              <a:t>rgdal</a:t>
            </a:r>
            <a:r>
              <a:rPr lang="en-GB" dirty="0"/>
              <a:t>’ is the go to for working with shapefile data</a:t>
            </a:r>
          </a:p>
          <a:p>
            <a:r>
              <a:rPr lang="en-GB" dirty="0"/>
              <a:t>Need to provide information on the directory in which the shapefile is in</a:t>
            </a:r>
          </a:p>
          <a:p>
            <a:r>
              <a:rPr lang="en-GB" dirty="0"/>
              <a:t>(The ‘sf’ package (simple features) can be used to more straightforwardly import basic spatial data, but ‘</a:t>
            </a:r>
            <a:r>
              <a:rPr lang="en-GB" dirty="0" err="1"/>
              <a:t>rgdal</a:t>
            </a:r>
            <a:r>
              <a:rPr lang="en-GB" dirty="0"/>
              <a:t>’ and </a:t>
            </a:r>
            <a:r>
              <a:rPr lang="en-GB" dirty="0" err="1"/>
              <a:t>readOGR</a:t>
            </a:r>
            <a:r>
              <a:rPr lang="en-GB" dirty="0"/>
              <a:t>() work better with </a:t>
            </a:r>
            <a:r>
              <a:rPr lang="en-GB" dirty="0" err="1"/>
              <a:t>spplot</a:t>
            </a:r>
            <a:r>
              <a:rPr lang="en-GB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62474-7D20-4770-A79F-1A43895D9153}"/>
              </a:ext>
            </a:extLst>
          </p:cNvPr>
          <p:cNvSpPr txBox="1"/>
          <p:nvPr/>
        </p:nvSpPr>
        <p:spPr>
          <a:xfrm>
            <a:off x="766109" y="4268848"/>
            <a:ext cx="609895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"Data/Electoral/Election.Results.csv"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DC7E8-DC0B-4DEB-9541-D040026BD5F8}"/>
              </a:ext>
            </a:extLst>
          </p:cNvPr>
          <p:cNvSpPr txBox="1"/>
          <p:nvPr/>
        </p:nvSpPr>
        <p:spPr>
          <a:xfrm>
            <a:off x="766109" y="4840490"/>
            <a:ext cx="90507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readOGR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path.expand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"Data/Electoral/GIS"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"Constituencies"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7E014-3E61-407E-A10B-019D7296BD85}"/>
              </a:ext>
            </a:extLst>
          </p:cNvPr>
          <p:cNvSpPr txBox="1"/>
          <p:nvPr/>
        </p:nvSpPr>
        <p:spPr>
          <a:xfrm>
            <a:off x="766109" y="3411843"/>
            <a:ext cx="609895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rgdal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rgdal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4F5FD6-6241-4706-8872-38645D6A21AD}"/>
              </a:ext>
            </a:extLst>
          </p:cNvPr>
          <p:cNvSpPr txBox="1"/>
          <p:nvPr/>
        </p:nvSpPr>
        <p:spPr>
          <a:xfrm>
            <a:off x="766109" y="5420496"/>
            <a:ext cx="609895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read_sf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"Data/Basic/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Points.shp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955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E29-479A-434C-A08A-AFD55CB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7259303" cy="1787247"/>
          </a:xfrm>
        </p:spPr>
        <p:txBody>
          <a:bodyPr>
            <a:normAutofit/>
          </a:bodyPr>
          <a:lstStyle/>
          <a:p>
            <a:r>
              <a:rPr lang="en-GB" dirty="0"/>
              <a:t>This process for importing spatial data is the same for any type of vector shapefile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DC7E8-DC0B-4DEB-9541-D040026BD5F8}"/>
              </a:ext>
            </a:extLst>
          </p:cNvPr>
          <p:cNvSpPr txBox="1"/>
          <p:nvPr/>
        </p:nvSpPr>
        <p:spPr>
          <a:xfrm>
            <a:off x="677332" y="2141464"/>
            <a:ext cx="989359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&lt;-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readOGR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path.expand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"Data/Class"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"Points"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&lt;-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readOGR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path.expand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"Data/Class"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Polygons_Shape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&lt;-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readOGR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path.expand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"Data/Class"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"Polygons"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C9E521E6-798B-406D-B15B-8E6EB9645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75" y="3125120"/>
            <a:ext cx="6746707" cy="35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3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E29-479A-434C-A08A-AFD55CB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7259303" cy="1787247"/>
          </a:xfrm>
        </p:spPr>
        <p:txBody>
          <a:bodyPr>
            <a:normAutofit/>
          </a:bodyPr>
          <a:lstStyle/>
          <a:p>
            <a:r>
              <a:rPr lang="en-GB" dirty="0"/>
              <a:t>Importing raster files is somewhat more straightforward</a:t>
            </a:r>
          </a:p>
          <a:p>
            <a:r>
              <a:rPr lang="en-GB" dirty="0"/>
              <a:t>The package ‘raster’ or ‘terra’ are good tools for working with raster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7E014-3E61-407E-A10B-019D7296BD85}"/>
              </a:ext>
            </a:extLst>
          </p:cNvPr>
          <p:cNvSpPr txBox="1"/>
          <p:nvPr/>
        </p:nvSpPr>
        <p:spPr>
          <a:xfrm>
            <a:off x="677333" y="2967335"/>
            <a:ext cx="943433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"raster"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raster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raster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"Data/Class/Raster/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Swiss_Altitude.tif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77D33-8E96-4B36-BCF3-63643FE43C98}"/>
              </a:ext>
            </a:extLst>
          </p:cNvPr>
          <p:cNvSpPr txBox="1"/>
          <p:nvPr/>
        </p:nvSpPr>
        <p:spPr>
          <a:xfrm>
            <a:off x="430567" y="6389248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https://arc2r.github.io/book/import_raster_raster.html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C3BCC-315C-4CB5-95CB-CC9A4ED28144}"/>
              </a:ext>
            </a:extLst>
          </p:cNvPr>
          <p:cNvSpPr txBox="1"/>
          <p:nvPr/>
        </p:nvSpPr>
        <p:spPr>
          <a:xfrm>
            <a:off x="677333" y="4428983"/>
            <a:ext cx="609895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"terra"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terra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Data/Class/Raster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Swiss_Altitude.tif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615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C551-599C-477F-ABCC-0A9D7371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Simple 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A95D-92E2-47A8-8C08-40FCA30D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GB" dirty="0"/>
              <a:t>The R plot function can very easily plot most spatial data, in a very basic visualisation</a:t>
            </a:r>
          </a:p>
          <a:p>
            <a:r>
              <a:rPr lang="en-GB" dirty="0"/>
              <a:t>The output will vary slightly depending on which package you used to import</a:t>
            </a:r>
          </a:p>
          <a:p>
            <a:r>
              <a:rPr lang="en-GB" dirty="0"/>
              <a:t>Vector and Raster data are plotted in essentially the same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9301A-F1AB-4C1C-951D-05B9C001B9DF}"/>
              </a:ext>
            </a:extLst>
          </p:cNvPr>
          <p:cNvSpPr txBox="1"/>
          <p:nvPr/>
        </p:nvSpPr>
        <p:spPr>
          <a:xfrm>
            <a:off x="588637" y="2986880"/>
            <a:ext cx="294294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Picture 8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53C73702-5914-4044-85DF-859A9B791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7" y="3356212"/>
            <a:ext cx="5037891" cy="3501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964A030-0756-42CF-858F-D173D3E2D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66150"/>
            <a:ext cx="5311323" cy="369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E2007E-F1FA-4C67-8E8E-60F51C45F702}"/>
              </a:ext>
            </a:extLst>
          </p:cNvPr>
          <p:cNvSpPr txBox="1"/>
          <p:nvPr/>
        </p:nvSpPr>
        <p:spPr>
          <a:xfrm>
            <a:off x="6556160" y="2981484"/>
            <a:ext cx="233038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Swiss_alt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530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C551-599C-477F-ABCC-0A9D7371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Simple 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A95D-92E2-47A8-8C08-40FCA30D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6126"/>
            <a:ext cx="8596668" cy="3880773"/>
          </a:xfrm>
        </p:spPr>
        <p:txBody>
          <a:bodyPr/>
          <a:lstStyle/>
          <a:p>
            <a:r>
              <a:rPr lang="en-GB" dirty="0"/>
              <a:t>Plot can offer much more detail in plotting your spatial data</a:t>
            </a:r>
          </a:p>
          <a:p>
            <a:r>
              <a:rPr lang="en-GB" dirty="0"/>
              <a:t>Par(</a:t>
            </a:r>
            <a:r>
              <a:rPr lang="en-GB" dirty="0" err="1"/>
              <a:t>mfrow</a:t>
            </a:r>
            <a:r>
              <a:rPr lang="en-GB" dirty="0"/>
              <a:t>) allows multiple plots to be visualised side by side. </a:t>
            </a:r>
            <a:r>
              <a:rPr lang="en-GB" dirty="0" err="1"/>
              <a:t>Pch</a:t>
            </a:r>
            <a:r>
              <a:rPr lang="en-GB" dirty="0"/>
              <a:t>, col, </a:t>
            </a:r>
            <a:r>
              <a:rPr lang="en-GB" dirty="0" err="1"/>
              <a:t>bg</a:t>
            </a:r>
            <a:r>
              <a:rPr lang="en-GB" dirty="0"/>
              <a:t>, </a:t>
            </a:r>
            <a:r>
              <a:rPr lang="en-GB" dirty="0" err="1"/>
              <a:t>cex</a:t>
            </a:r>
            <a:r>
              <a:rPr lang="en-GB" dirty="0"/>
              <a:t> and </a:t>
            </a:r>
            <a:r>
              <a:rPr lang="en-GB" dirty="0" err="1"/>
              <a:t>lwd</a:t>
            </a:r>
            <a:r>
              <a:rPr lang="en-GB" dirty="0"/>
              <a:t> all adjust the output visually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9301A-F1AB-4C1C-951D-05B9C001B9DF}"/>
              </a:ext>
            </a:extLst>
          </p:cNvPr>
          <p:cNvSpPr txBox="1"/>
          <p:nvPr/>
        </p:nvSpPr>
        <p:spPr>
          <a:xfrm>
            <a:off x="260084" y="2228670"/>
            <a:ext cx="85021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mfrow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1.75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Polygons_Shape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1.9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649794F-B6FD-4564-87D7-A8EF61974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609600"/>
            <a:ext cx="2657914" cy="2389438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CC8BAB3-3660-45D4-A0BD-47021E32C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45" y="3417972"/>
            <a:ext cx="4945910" cy="343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80D4A0-7FB3-45A5-9412-44CA11E146FD}"/>
              </a:ext>
            </a:extLst>
          </p:cNvPr>
          <p:cNvSpPr txBox="1"/>
          <p:nvPr/>
        </p:nvSpPr>
        <p:spPr>
          <a:xfrm>
            <a:off x="8931738" y="2979651"/>
            <a:ext cx="334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https://r-lang.com/pch-in-r/</a:t>
            </a:r>
          </a:p>
        </p:txBody>
      </p:sp>
    </p:spTree>
    <p:extLst>
      <p:ext uri="{BB962C8B-B14F-4D97-AF65-F5344CB8AC3E}">
        <p14:creationId xmlns:p14="http://schemas.microsoft.com/office/powerpoint/2010/main" val="69761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C551-599C-477F-ABCC-0A9D7371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Simple 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A95D-92E2-47A8-8C08-40FCA30D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6126"/>
            <a:ext cx="8596668" cy="3880773"/>
          </a:xfrm>
        </p:spPr>
        <p:txBody>
          <a:bodyPr/>
          <a:lstStyle/>
          <a:p>
            <a:r>
              <a:rPr lang="en-GB" dirty="0"/>
              <a:t>Using points and/or lines instead of plot allows stacking of shapefiles, and legend offers a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9301A-F1AB-4C1C-951D-05B9C001B9DF}"/>
              </a:ext>
            </a:extLst>
          </p:cNvPr>
          <p:cNvSpPr txBox="1"/>
          <p:nvPr/>
        </p:nvSpPr>
        <p:spPr>
          <a:xfrm>
            <a:off x="251370" y="1930051"/>
            <a:ext cx="11689260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Polygons_Shape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1.9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1.75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topright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"Polygons"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"Points"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yellow'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79D79AB-C35E-4AF3-A668-392EF7AC6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7" y="3455879"/>
            <a:ext cx="7629788" cy="3206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D8F50A-F766-4678-858F-34DAD78572CB}"/>
              </a:ext>
            </a:extLst>
          </p:cNvPr>
          <p:cNvSpPr txBox="1"/>
          <p:nvPr/>
        </p:nvSpPr>
        <p:spPr>
          <a:xfrm>
            <a:off x="153552" y="4282670"/>
            <a:ext cx="6256126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Polygons_Shape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1.9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1.75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4EDB9-0532-4A6A-AEC9-92A5F537237D}"/>
              </a:ext>
            </a:extLst>
          </p:cNvPr>
          <p:cNvSpPr txBox="1"/>
          <p:nvPr/>
        </p:nvSpPr>
        <p:spPr>
          <a:xfrm>
            <a:off x="251370" y="3869239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Alternatively, use add=TRUE</a:t>
            </a:r>
          </a:p>
        </p:txBody>
      </p:sp>
    </p:spTree>
    <p:extLst>
      <p:ext uri="{BB962C8B-B14F-4D97-AF65-F5344CB8AC3E}">
        <p14:creationId xmlns:p14="http://schemas.microsoft.com/office/powerpoint/2010/main" val="124870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C551-599C-477F-ABCC-0A9D7371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A95D-92E2-47A8-8C08-40FCA30D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6126"/>
            <a:ext cx="8596668" cy="3880773"/>
          </a:xfrm>
        </p:spPr>
        <p:txBody>
          <a:bodyPr/>
          <a:lstStyle/>
          <a:p>
            <a:r>
              <a:rPr lang="en-GB" dirty="0"/>
              <a:t>The examples used so far are just shapes, unrecognisable as places in the output</a:t>
            </a:r>
          </a:p>
          <a:p>
            <a:r>
              <a:rPr lang="en-GB" dirty="0"/>
              <a:t>However, they are tied to real physical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9301A-F1AB-4C1C-951D-05B9C001B9DF}"/>
              </a:ext>
            </a:extLst>
          </p:cNvPr>
          <p:cNvSpPr txBox="1"/>
          <p:nvPr/>
        </p:nvSpPr>
        <p:spPr>
          <a:xfrm>
            <a:off x="93332" y="2222178"/>
            <a:ext cx="996403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Africa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&lt;-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readOGR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path.expand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"Data/Basic"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"Africa"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Africa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Polygons_Shape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Lines_Shape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lwd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EBEF0BEA-80FE-4097-AD8B-326D34C05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2" t="16160" r="29207" b="17350"/>
          <a:stretch/>
        </p:blipFill>
        <p:spPr>
          <a:xfrm>
            <a:off x="8795208" y="3368974"/>
            <a:ext cx="3303460" cy="3448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E0E4D5-1433-4E75-BC90-ADE38B2FBC2E}"/>
              </a:ext>
            </a:extLst>
          </p:cNvPr>
          <p:cNvSpPr txBox="1"/>
          <p:nvPr/>
        </p:nvSpPr>
        <p:spPr>
          <a:xfrm>
            <a:off x="199864" y="4723961"/>
            <a:ext cx="193965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st_crs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Africa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FFC21-3C7F-4EC0-97F6-A04B8698E1F0}"/>
              </a:ext>
            </a:extLst>
          </p:cNvPr>
          <p:cNvSpPr txBox="1"/>
          <p:nvPr/>
        </p:nvSpPr>
        <p:spPr>
          <a:xfrm>
            <a:off x="93332" y="4314143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CRS can be checked using </a:t>
            </a:r>
            <a:r>
              <a:rPr lang="en-GB" dirty="0" err="1"/>
              <a:t>st_crs</a:t>
            </a:r>
            <a:r>
              <a:rPr lang="en-GB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5BE43-E12B-4298-8F7A-5D1A03B1B83D}"/>
              </a:ext>
            </a:extLst>
          </p:cNvPr>
          <p:cNvSpPr txBox="1"/>
          <p:nvPr/>
        </p:nvSpPr>
        <p:spPr>
          <a:xfrm>
            <a:off x="199864" y="5751536"/>
            <a:ext cx="193965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Africa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039B0-BB7A-4C29-804D-8BF5F511E9EB}"/>
              </a:ext>
            </a:extLst>
          </p:cNvPr>
          <p:cNvSpPr txBox="1"/>
          <p:nvPr/>
        </p:nvSpPr>
        <p:spPr>
          <a:xfrm>
            <a:off x="93332" y="5289574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exact extent can be checked using </a:t>
            </a:r>
            <a:r>
              <a:rPr lang="en-GB" dirty="0" err="1"/>
              <a:t>st_crs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859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C551-599C-477F-ABCC-0A9D7371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A95D-92E2-47A8-8C08-40FCA30D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6126"/>
            <a:ext cx="8596668" cy="3880773"/>
          </a:xfrm>
        </p:spPr>
        <p:txBody>
          <a:bodyPr/>
          <a:lstStyle/>
          <a:p>
            <a:r>
              <a:rPr lang="en-GB" dirty="0"/>
              <a:t>The x and y limits of plots can be extended or shrunk with ‘</a:t>
            </a:r>
            <a:r>
              <a:rPr lang="en-GB" dirty="0" err="1"/>
              <a:t>xlim</a:t>
            </a:r>
            <a:r>
              <a:rPr lang="en-GB" dirty="0"/>
              <a:t>’ and ‘</a:t>
            </a:r>
            <a:r>
              <a:rPr lang="en-GB" dirty="0" err="1"/>
              <a:t>ylim</a:t>
            </a:r>
            <a:r>
              <a:rPr lang="en-GB" dirty="0"/>
              <a:t>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9301A-F1AB-4C1C-951D-05B9C001B9DF}"/>
              </a:ext>
            </a:extLst>
          </p:cNvPr>
          <p:cNvSpPr txBox="1"/>
          <p:nvPr/>
        </p:nvSpPr>
        <p:spPr>
          <a:xfrm>
            <a:off x="93332" y="2222178"/>
            <a:ext cx="996403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Africa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xlim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ylim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492C29F-3503-45C1-B34B-049597129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1614" r="15280" b="28485"/>
          <a:stretch/>
        </p:blipFill>
        <p:spPr>
          <a:xfrm>
            <a:off x="1142310" y="3196512"/>
            <a:ext cx="7666716" cy="32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1171-5B6B-4CF3-88DA-11E0D15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Spplot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34F5-62EC-4626-8C9E-56FBF555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14" y="1361598"/>
            <a:ext cx="8596668" cy="3880773"/>
          </a:xfrm>
        </p:spPr>
        <p:txBody>
          <a:bodyPr/>
          <a:lstStyle/>
          <a:p>
            <a:r>
              <a:rPr lang="en-GB" dirty="0" err="1"/>
              <a:t>Spplot</a:t>
            </a:r>
            <a:r>
              <a:rPr lang="en-GB" dirty="0"/>
              <a:t> allows for more nuance to working with </a:t>
            </a:r>
            <a:r>
              <a:rPr lang="en-GB" dirty="0" err="1"/>
              <a:t>spatialpolygon</a:t>
            </a:r>
            <a:r>
              <a:rPr lang="en-GB" dirty="0"/>
              <a:t> data in R</a:t>
            </a:r>
          </a:p>
          <a:p>
            <a:r>
              <a:rPr lang="en-GB" dirty="0"/>
              <a:t>Attribute tables can more readily be used in visualisation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3BA15-518D-413C-8ADB-9A21B6ABD8DF}"/>
              </a:ext>
            </a:extLst>
          </p:cNvPr>
          <p:cNvSpPr txBox="1"/>
          <p:nvPr/>
        </p:nvSpPr>
        <p:spPr>
          <a:xfrm>
            <a:off x="301841" y="2378654"/>
            <a:ext cx="1009390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col.regions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green"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"brown"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DE477DC-D2FB-4766-8B5C-25931E0F2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0" b="20760"/>
          <a:stretch/>
        </p:blipFill>
        <p:spPr>
          <a:xfrm>
            <a:off x="1662105" y="3429000"/>
            <a:ext cx="7373379" cy="2997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125F6-EF6C-4BE5-8742-6ED5B1911553}"/>
              </a:ext>
            </a:extLst>
          </p:cNvPr>
          <p:cNvSpPr txBox="1"/>
          <p:nvPr/>
        </p:nvSpPr>
        <p:spPr>
          <a:xfrm>
            <a:off x="1248291" y="6426202"/>
            <a:ext cx="9281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See: https://www.rdocumentation.org/packages/sp/versions/1.4-5/topics/spplot</a:t>
            </a:r>
          </a:p>
        </p:txBody>
      </p:sp>
    </p:spTree>
    <p:extLst>
      <p:ext uri="{BB962C8B-B14F-4D97-AF65-F5344CB8AC3E}">
        <p14:creationId xmlns:p14="http://schemas.microsoft.com/office/powerpoint/2010/main" val="285493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1171-5B6B-4CF3-88DA-11E0D15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Spplot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34F5-62EC-4626-8C9E-56FBF555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14" y="1361598"/>
            <a:ext cx="8596668" cy="3880773"/>
          </a:xfrm>
        </p:spPr>
        <p:txBody>
          <a:bodyPr/>
          <a:lstStyle/>
          <a:p>
            <a:r>
              <a:rPr lang="en-GB" dirty="0"/>
              <a:t>Custom labels can be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3BA15-518D-413C-8ADB-9A21B6ABD8DF}"/>
              </a:ext>
            </a:extLst>
          </p:cNvPr>
          <p:cNvSpPr txBox="1"/>
          <p:nvPr/>
        </p:nvSpPr>
        <p:spPr>
          <a:xfrm>
            <a:off x="399496" y="1824656"/>
            <a:ext cx="1135572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'Continent'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col.regions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"brown"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xlab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'Longitude'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ylab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'Latitude'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'Africa'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'Antarctica'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'Eurasia'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N.America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'Oceania'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S.America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 descr="Map&#10;&#10;Description automatically generated with low confidence">
            <a:extLst>
              <a:ext uri="{FF2B5EF4-FFF2-40B4-BE49-F238E27FC236}">
                <a16:creationId xmlns:a16="http://schemas.microsoft.com/office/drawing/2014/main" id="{7088ED43-BC38-4DD4-8DC1-61B518DAF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20760" r="-677" b="15927"/>
          <a:stretch/>
        </p:blipFill>
        <p:spPr>
          <a:xfrm>
            <a:off x="2409310" y="3305143"/>
            <a:ext cx="7373379" cy="3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9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09F-1E6A-4463-9162-BB9C91BC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6" y="440924"/>
            <a:ext cx="8596668" cy="1320800"/>
          </a:xfrm>
        </p:spPr>
        <p:txBody>
          <a:bodyPr/>
          <a:lstStyle/>
          <a:p>
            <a:r>
              <a:rPr lang="en-GB" dirty="0"/>
              <a:t>Before </a:t>
            </a:r>
            <a:r>
              <a:rPr lang="en-GB" dirty="0">
                <a:solidFill>
                  <a:srgbClr val="90C226"/>
                </a:solidFill>
              </a:rPr>
              <a:t>Starting</a:t>
            </a:r>
            <a:r>
              <a:rPr lang="en-GB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7BB61-C3AD-429D-B881-8D72115C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90" y="147643"/>
            <a:ext cx="7200376" cy="6562714"/>
          </a:xfrm>
          <a:prstGeom prst="rect">
            <a:avLst/>
          </a:prstGeom>
        </p:spPr>
      </p:pic>
      <p:sp>
        <p:nvSpPr>
          <p:cNvPr id="6" name="Google Shape;115;p4">
            <a:extLst>
              <a:ext uri="{FF2B5EF4-FFF2-40B4-BE49-F238E27FC236}">
                <a16:creationId xmlns:a16="http://schemas.microsoft.com/office/drawing/2014/main" id="{8FAA3E5F-AC40-4BD6-87AC-1007B6E82E66}"/>
              </a:ext>
            </a:extLst>
          </p:cNvPr>
          <p:cNvSpPr txBox="1"/>
          <p:nvPr/>
        </p:nvSpPr>
        <p:spPr>
          <a:xfrm>
            <a:off x="251206" y="1981704"/>
            <a:ext cx="3607930" cy="36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Who am I </a:t>
            </a:r>
            <a:endParaRPr lang="en-US" dirty="0">
              <a:solidFill>
                <a:schemeClr val="tx2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PhD candidate in Classics/Archaeology at the University of Edinburgh</a:t>
            </a:r>
            <a:endParaRPr lang="it-IT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Training Fellow with DCS</a:t>
            </a:r>
            <a:endParaRPr lang="it-IT" dirty="0">
              <a:solidFill>
                <a:schemeClr val="tx2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lang="it-IT" sz="2400" dirty="0">
              <a:solidFill>
                <a:srgbClr val="90C226"/>
              </a:solidFill>
              <a:latin typeface="Calibri"/>
              <a:cs typeface="Calibri"/>
            </a:endParaRPr>
          </a:p>
        </p:txBody>
      </p:sp>
      <p:pic>
        <p:nvPicPr>
          <p:cNvPr id="7" name="Google Shape;121;p4">
            <a:extLst>
              <a:ext uri="{FF2B5EF4-FFF2-40B4-BE49-F238E27FC236}">
                <a16:creationId xmlns:a16="http://schemas.microsoft.com/office/drawing/2014/main" id="{A4AA2B25-8BE2-4C59-8F08-2D2E6D9673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526" y="4622750"/>
            <a:ext cx="1787289" cy="1794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635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1171-5B6B-4CF3-88DA-11E0D15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34F5-62EC-4626-8C9E-56FBF555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14" y="1361598"/>
            <a:ext cx="8596668" cy="3880773"/>
          </a:xfrm>
        </p:spPr>
        <p:txBody>
          <a:bodyPr/>
          <a:lstStyle/>
          <a:p>
            <a:r>
              <a:rPr lang="en-GB" dirty="0"/>
              <a:t>Adding point data to an </a:t>
            </a:r>
            <a:r>
              <a:rPr lang="en-GB" dirty="0" err="1"/>
              <a:t>spplot</a:t>
            </a:r>
            <a:r>
              <a:rPr lang="en-GB" dirty="0"/>
              <a:t>() requires additional steps</a:t>
            </a:r>
          </a:p>
          <a:p>
            <a:r>
              <a:rPr lang="en-GB" dirty="0"/>
              <a:t>The ‘</a:t>
            </a:r>
            <a:r>
              <a:rPr lang="en-GB" dirty="0" err="1"/>
              <a:t>latticeExtra</a:t>
            </a:r>
            <a:r>
              <a:rPr lang="en-GB" dirty="0"/>
              <a:t>’ package is required</a:t>
            </a:r>
          </a:p>
          <a:p>
            <a:r>
              <a:rPr lang="en-GB" dirty="0"/>
              <a:t>Using the layer(</a:t>
            </a:r>
            <a:r>
              <a:rPr lang="en-GB" dirty="0" err="1"/>
              <a:t>panel.points</a:t>
            </a:r>
            <a:r>
              <a:rPr lang="en-GB" dirty="0"/>
              <a:t>) function, a panel with point data can be overlaid on a </a:t>
            </a:r>
            <a:r>
              <a:rPr lang="en-GB" dirty="0" err="1"/>
              <a:t>spatialpolygon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3BA15-518D-413C-8ADB-9A21B6ABD8DF}"/>
              </a:ext>
            </a:extLst>
          </p:cNvPr>
          <p:cNvSpPr txBox="1"/>
          <p:nvPr/>
        </p:nvSpPr>
        <p:spPr>
          <a:xfrm>
            <a:off x="380975" y="2782669"/>
            <a:ext cx="1042150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World_Plot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panel.points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B5EFC94-DC16-4887-AC6E-DD109796A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0" b="16111"/>
          <a:stretch/>
        </p:blipFill>
        <p:spPr>
          <a:xfrm>
            <a:off x="2409310" y="3416052"/>
            <a:ext cx="7373379" cy="3235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E5F5D-A696-4898-AEC2-7B8DD46A4FC4}"/>
              </a:ext>
            </a:extLst>
          </p:cNvPr>
          <p:cNvSpPr txBox="1"/>
          <p:nvPr/>
        </p:nvSpPr>
        <p:spPr>
          <a:xfrm>
            <a:off x="1369793" y="6532397"/>
            <a:ext cx="1110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See: https://www.rdocumentation.org/packages/latticeExtra/versions/0.6-29/topics/layer</a:t>
            </a:r>
          </a:p>
        </p:txBody>
      </p:sp>
    </p:spTree>
    <p:extLst>
      <p:ext uri="{BB962C8B-B14F-4D97-AF65-F5344CB8AC3E}">
        <p14:creationId xmlns:p14="http://schemas.microsoft.com/office/powerpoint/2010/main" val="3750655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1171-5B6B-4CF3-88DA-11E0D15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data in the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34F5-62EC-4626-8C9E-56FBF555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14" y="1361598"/>
            <a:ext cx="5699022" cy="3880773"/>
          </a:xfrm>
        </p:spPr>
        <p:txBody>
          <a:bodyPr/>
          <a:lstStyle/>
          <a:p>
            <a:r>
              <a:rPr lang="en-GB" dirty="0"/>
              <a:t>The attributes of the shapefile can be viewed in the normal way-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Or to view the entire data table- </a:t>
            </a:r>
            <a:r>
              <a:rPr lang="en-GB" dirty="0" err="1"/>
              <a:t>World_Cities@data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3BA15-518D-413C-8ADB-9A21B6ABD8DF}"/>
              </a:ext>
            </a:extLst>
          </p:cNvPr>
          <p:cNvSpPr txBox="1"/>
          <p:nvPr/>
        </p:nvSpPr>
        <p:spPr>
          <a:xfrm>
            <a:off x="882846" y="2184216"/>
            <a:ext cx="285057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Pop_Rank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DFE15-3D86-4977-B058-1520EF9E3BDF}"/>
              </a:ext>
            </a:extLst>
          </p:cNvPr>
          <p:cNvSpPr txBox="1"/>
          <p:nvPr/>
        </p:nvSpPr>
        <p:spPr>
          <a:xfrm>
            <a:off x="882845" y="3840202"/>
            <a:ext cx="285057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76D8366-A772-4C63-BE07-DEFCCEEE3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40" y="3763573"/>
            <a:ext cx="3833192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50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1171-5B6B-4CF3-88DA-11E0D15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data in the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34F5-62EC-4626-8C9E-56FBF555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14" y="1361598"/>
            <a:ext cx="5699022" cy="3880773"/>
          </a:xfrm>
        </p:spPr>
        <p:txBody>
          <a:bodyPr/>
          <a:lstStyle/>
          <a:p>
            <a:r>
              <a:rPr lang="en-GB" dirty="0"/>
              <a:t>We have seen how </a:t>
            </a:r>
            <a:r>
              <a:rPr lang="en-GB" dirty="0" err="1"/>
              <a:t>spatialpolygons</a:t>
            </a:r>
            <a:r>
              <a:rPr lang="en-GB" dirty="0"/>
              <a:t> can change colour based on their attributes</a:t>
            </a:r>
          </a:p>
          <a:p>
            <a:r>
              <a:rPr lang="en-GB" dirty="0" err="1"/>
              <a:t>Spatialpoints</a:t>
            </a:r>
            <a:r>
              <a:rPr lang="en-GB" dirty="0"/>
              <a:t> can also be visualised based on attributes, in this example, the size of the point is based on population rank</a:t>
            </a:r>
          </a:p>
          <a:p>
            <a:r>
              <a:rPr lang="en-GB" dirty="0"/>
              <a:t>(The extent has been reduced to allow for easier visualisation)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3BA15-518D-413C-8ADB-9A21B6ABD8DF}"/>
              </a:ext>
            </a:extLst>
          </p:cNvPr>
          <p:cNvSpPr txBox="1"/>
          <p:nvPr/>
        </p:nvSpPr>
        <p:spPr>
          <a:xfrm>
            <a:off x="296920" y="4327436"/>
            <a:ext cx="569902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World_Plot_shrink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panel.points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as.numeric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Pop_Rank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461B017-6AE7-44B1-A0C5-02E56F0BD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2" t="2478" r="8534" b="-2478"/>
          <a:stretch/>
        </p:blipFill>
        <p:spPr>
          <a:xfrm>
            <a:off x="6196059" y="1732835"/>
            <a:ext cx="585404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1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1171-5B6B-4CF3-88DA-11E0D15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data in the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34F5-62EC-4626-8C9E-56FBF555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14" y="1361598"/>
            <a:ext cx="8937182" cy="3880773"/>
          </a:xfrm>
        </p:spPr>
        <p:txBody>
          <a:bodyPr/>
          <a:lstStyle/>
          <a:p>
            <a:r>
              <a:rPr lang="en-GB" dirty="0"/>
              <a:t>Like in plot(), maps can not only be overlaid on top of one another, but displayed side by side</a:t>
            </a:r>
          </a:p>
          <a:p>
            <a:r>
              <a:rPr lang="en-GB" dirty="0"/>
              <a:t>This requires the ‘</a:t>
            </a:r>
            <a:r>
              <a:rPr lang="en-GB" dirty="0" err="1"/>
              <a:t>gridExtra</a:t>
            </a:r>
            <a:r>
              <a:rPr lang="en-GB" dirty="0"/>
              <a:t>’ package to be used for </a:t>
            </a:r>
            <a:r>
              <a:rPr lang="en-GB" dirty="0" err="1"/>
              <a:t>spatialpolygon</a:t>
            </a:r>
            <a:r>
              <a:rPr lang="en-GB" dirty="0"/>
              <a:t> </a:t>
            </a:r>
            <a:r>
              <a:rPr lang="en-GB" dirty="0" err="1"/>
              <a:t>dataframes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3BA15-518D-413C-8ADB-9A21B6ABD8DF}"/>
              </a:ext>
            </a:extLst>
          </p:cNvPr>
          <p:cNvSpPr txBox="1"/>
          <p:nvPr/>
        </p:nvSpPr>
        <p:spPr>
          <a:xfrm>
            <a:off x="359391" y="2589138"/>
            <a:ext cx="11306195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grid.arrange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World_Plot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panel.points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World_Plot_shrink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panel.points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as.numeric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Pop_Rank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World_Cities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69B6D06A-F016-4192-B8C8-DE4A4FCDE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6" b="22652"/>
          <a:stretch/>
        </p:blipFill>
        <p:spPr>
          <a:xfrm>
            <a:off x="2409310" y="3930807"/>
            <a:ext cx="7373379" cy="26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57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34C7-5FCB-40F1-B64D-381EAC8C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 is much more to spatial data in R</a:t>
            </a:r>
          </a:p>
        </p:txBody>
      </p:sp>
      <p:pic>
        <p:nvPicPr>
          <p:cNvPr id="5" name="Content Placeholder 4" descr="An iceberg in the water&#10;&#10;Description automatically generated with low confidence">
            <a:extLst>
              <a:ext uri="{FF2B5EF4-FFF2-40B4-BE49-F238E27FC236}">
                <a16:creationId xmlns:a16="http://schemas.microsoft.com/office/drawing/2014/main" id="{099D6204-CD72-498C-9E4A-CABA87666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83331"/>
            <a:ext cx="6376915" cy="4782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B521E-F59F-4C3E-B663-98879478128D}"/>
              </a:ext>
            </a:extLst>
          </p:cNvPr>
          <p:cNvSpPr txBox="1"/>
          <p:nvPr/>
        </p:nvSpPr>
        <p:spPr>
          <a:xfrm>
            <a:off x="7361382" y="3167390"/>
            <a:ext cx="2798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2761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Vectors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Generalised representation of the real world</a:t>
            </a:r>
          </a:p>
          <a:p>
            <a:r>
              <a:rPr lang="en-GB" dirty="0"/>
              <a:t>Points, lines or polygons</a:t>
            </a:r>
          </a:p>
          <a:p>
            <a:r>
              <a:rPr lang="en-GB" dirty="0"/>
              <a:t>Normally in .</a:t>
            </a:r>
            <a:r>
              <a:rPr lang="en-GB" dirty="0" err="1"/>
              <a:t>shp</a:t>
            </a:r>
            <a:r>
              <a:rPr lang="en-GB" dirty="0"/>
              <a:t> (shapefile) format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AB5D7-0F1B-42BF-80C1-76CC9A98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22" y="776867"/>
            <a:ext cx="7497196" cy="5304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7DD99A-C213-4711-AC7D-820C923D5C44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</p:spTree>
    <p:extLst>
      <p:ext uri="{BB962C8B-B14F-4D97-AF65-F5344CB8AC3E}">
        <p14:creationId xmlns:p14="http://schemas.microsoft.com/office/powerpoint/2010/main" val="46901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Spatial Data?</a:t>
            </a:r>
            <a:br>
              <a:rPr lang="en-GB" sz="2800" dirty="0"/>
            </a:br>
            <a:r>
              <a:rPr lang="en-GB" sz="2400" dirty="0" err="1">
                <a:solidFill>
                  <a:schemeClr val="tx1"/>
                </a:solidFill>
              </a:rPr>
              <a:t>Rasters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Grid of pixels, each with a value</a:t>
            </a:r>
          </a:p>
          <a:p>
            <a:r>
              <a:rPr lang="en-GB" dirty="0"/>
              <a:t>Quality depends on resolution of pixels</a:t>
            </a:r>
          </a:p>
          <a:p>
            <a:r>
              <a:rPr lang="en-GB" dirty="0"/>
              <a:t>Various formats, normally .</a:t>
            </a:r>
            <a:r>
              <a:rPr lang="en-GB" dirty="0" err="1"/>
              <a:t>tif</a:t>
            </a:r>
            <a:endParaRPr lang="en-GB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189FF79-540C-4062-B438-C666656A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82" y="790575"/>
            <a:ext cx="7462061" cy="527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49A8D-4A1E-45A7-B056-C90063E8D93F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</p:spTree>
    <p:extLst>
      <p:ext uri="{BB962C8B-B14F-4D97-AF65-F5344CB8AC3E}">
        <p14:creationId xmlns:p14="http://schemas.microsoft.com/office/powerpoint/2010/main" val="56972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Attributes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Any non-spatial information in that describes a feature </a:t>
            </a:r>
          </a:p>
          <a:p>
            <a:r>
              <a:rPr lang="en-GB" dirty="0"/>
              <a:t>This is where spatial and statistical analysis can be integrated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189FF79-540C-4062-B438-C666656A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82" y="790575"/>
            <a:ext cx="7462061" cy="5276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42E94-D612-4A0C-89E9-E8C294E0723B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</p:spTree>
    <p:extLst>
      <p:ext uri="{BB962C8B-B14F-4D97-AF65-F5344CB8AC3E}">
        <p14:creationId xmlns:p14="http://schemas.microsoft.com/office/powerpoint/2010/main" val="63057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E29-479A-434C-A08A-AFD55CB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5418666" cy="1320801"/>
          </a:xfrm>
        </p:spPr>
        <p:txBody>
          <a:bodyPr/>
          <a:lstStyle/>
          <a:p>
            <a:r>
              <a:rPr lang="en-GB" dirty="0"/>
              <a:t>Geospatial information is often included in statistical data, even if it is not the focus</a:t>
            </a:r>
          </a:p>
          <a:p>
            <a:r>
              <a:rPr lang="en-GB" dirty="0"/>
              <a:t>But it can be plotted and used in 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CDCF1B-8D04-4820-8606-B37F628B2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59" y="2906877"/>
            <a:ext cx="8199831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3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E29-479A-434C-A08A-AFD55CB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5418666" cy="1320801"/>
          </a:xfrm>
        </p:spPr>
        <p:txBody>
          <a:bodyPr/>
          <a:lstStyle/>
          <a:p>
            <a:r>
              <a:rPr lang="en-GB" dirty="0"/>
              <a:t>Take this generated income data as an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FBBD4-D6AA-4258-BF02-9953BD0C053B}"/>
              </a:ext>
            </a:extLst>
          </p:cNvPr>
          <p:cNvSpPr txBox="1"/>
          <p:nvPr/>
        </p:nvSpPr>
        <p:spPr>
          <a:xfrm>
            <a:off x="434842" y="6321771"/>
            <a:ext cx="750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https://www.rspatial.org/raster/analysis/2-scale_distance.html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E9802-F28A-4685-BA94-ED61D559FC91}"/>
              </a:ext>
            </a:extLst>
          </p:cNvPr>
          <p:cNvSpPr txBox="1"/>
          <p:nvPr/>
        </p:nvSpPr>
        <p:spPr>
          <a:xfrm>
            <a:off x="109162" y="2181640"/>
            <a:ext cx="8528811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set.seed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xy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&lt;- 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cbind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runif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runif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income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&lt;- (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runif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 * 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abs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((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xy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 - 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 * (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xy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 - 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))) / 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500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1A36F-76F1-4220-8DA4-A7BCEE29AC79}"/>
              </a:ext>
            </a:extLst>
          </p:cNvPr>
          <p:cNvSpPr txBox="1"/>
          <p:nvPr/>
        </p:nvSpPr>
        <p:spPr>
          <a:xfrm>
            <a:off x="109161" y="3467381"/>
            <a:ext cx="1197334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sort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income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rev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terrain.colors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)),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pch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.75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ylab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'income'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hist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income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''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rev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terrain.colors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)), 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xlim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breaks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seq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xy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xlim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ylim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income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rev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terrain.colors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))[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*(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income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)])</a:t>
            </a:r>
          </a:p>
        </p:txBody>
      </p:sp>
    </p:spTree>
    <p:extLst>
      <p:ext uri="{BB962C8B-B14F-4D97-AF65-F5344CB8AC3E}">
        <p14:creationId xmlns:p14="http://schemas.microsoft.com/office/powerpoint/2010/main" val="162328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E29-479A-434C-A08A-AFD55CB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5418666" cy="1320801"/>
          </a:xfrm>
        </p:spPr>
        <p:txBody>
          <a:bodyPr/>
          <a:lstStyle/>
          <a:p>
            <a:r>
              <a:rPr lang="en-GB" dirty="0"/>
              <a:t>Take this generated income data as an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FBBD4-D6AA-4258-BF02-9953BD0C053B}"/>
              </a:ext>
            </a:extLst>
          </p:cNvPr>
          <p:cNvSpPr txBox="1"/>
          <p:nvPr/>
        </p:nvSpPr>
        <p:spPr>
          <a:xfrm>
            <a:off x="434842" y="6321771"/>
            <a:ext cx="750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https://www.rspatial.org/raster/analysis/2-scale_distance.html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1A36F-76F1-4220-8DA4-A7BCEE29AC79}"/>
              </a:ext>
            </a:extLst>
          </p:cNvPr>
          <p:cNvSpPr txBox="1"/>
          <p:nvPr/>
        </p:nvSpPr>
        <p:spPr>
          <a:xfrm>
            <a:off x="109326" y="1879353"/>
            <a:ext cx="11973347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sort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income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rev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terrain.colors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)),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pch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.75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ylab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'income'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hist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income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''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rev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terrain.colors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)),  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xlim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breaks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seq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2BD8E68-FFDF-4DDC-84AF-8B1EA0B54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4" y="2599368"/>
            <a:ext cx="4986255" cy="346589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206B5174-E148-43D5-98E0-945F41600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29523"/>
            <a:ext cx="4611757" cy="32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E29-479A-434C-A08A-AFD55CB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5418666" cy="1320801"/>
          </a:xfrm>
        </p:spPr>
        <p:txBody>
          <a:bodyPr/>
          <a:lstStyle/>
          <a:p>
            <a:r>
              <a:rPr lang="en-GB" dirty="0"/>
              <a:t>Take this generated income data as an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FBBD4-D6AA-4258-BF02-9953BD0C053B}"/>
              </a:ext>
            </a:extLst>
          </p:cNvPr>
          <p:cNvSpPr txBox="1"/>
          <p:nvPr/>
        </p:nvSpPr>
        <p:spPr>
          <a:xfrm>
            <a:off x="434842" y="6321771"/>
            <a:ext cx="750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https://www.rspatial.org/raster/analysis/2-scale_distance.html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1A36F-76F1-4220-8DA4-A7BCEE29AC79}"/>
              </a:ext>
            </a:extLst>
          </p:cNvPr>
          <p:cNvSpPr txBox="1"/>
          <p:nvPr/>
        </p:nvSpPr>
        <p:spPr>
          <a:xfrm>
            <a:off x="109326" y="1879353"/>
            <a:ext cx="1197334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xlim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ylim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income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terrain.colors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income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9BEF382-4198-4007-A0F1-DACECBC57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48" y="2365892"/>
            <a:ext cx="5642737" cy="3922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960919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67BFF8867BB844A086374629CFBFA6" ma:contentTypeVersion="2" ma:contentTypeDescription="Create a new document." ma:contentTypeScope="" ma:versionID="992006d730d18e8922dff7a9a7476ab7">
  <xsd:schema xmlns:xsd="http://www.w3.org/2001/XMLSchema" xmlns:xs="http://www.w3.org/2001/XMLSchema" xmlns:p="http://schemas.microsoft.com/office/2006/metadata/properties" xmlns:ns2="6df3a540-4521-4f87-9e38-bd04eabf2406" targetNamespace="http://schemas.microsoft.com/office/2006/metadata/properties" ma:root="true" ma:fieldsID="ddfbf63d7586d9025b2fbada0257b53e" ns2:_="">
    <xsd:import namespace="6df3a540-4521-4f87-9e38-bd04eabf24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3a540-4521-4f87-9e38-bd04eabf24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4231ED-6F8C-4E18-84AC-7EF2C043C157}"/>
</file>

<file path=customXml/itemProps2.xml><?xml version="1.0" encoding="utf-8"?>
<ds:datastoreItem xmlns:ds="http://schemas.openxmlformats.org/officeDocument/2006/customXml" ds:itemID="{2A507E23-305B-48A1-98CA-5B1847E8D3EA}"/>
</file>

<file path=customXml/itemProps3.xml><?xml version="1.0" encoding="utf-8"?>
<ds:datastoreItem xmlns:ds="http://schemas.openxmlformats.org/officeDocument/2006/customXml" ds:itemID="{4A527F61-3201-4B6B-BFC2-D446A6AA0364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1962</Words>
  <Application>Microsoft Office PowerPoint</Application>
  <PresentationFormat>Widescreen</PresentationFormat>
  <Paragraphs>143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Consolas</vt:lpstr>
      <vt:lpstr>Segoe UI</vt:lpstr>
      <vt:lpstr>Trebuchet MS</vt:lpstr>
      <vt:lpstr>Wingdings 3</vt:lpstr>
      <vt:lpstr>Facet</vt:lpstr>
      <vt:lpstr>R &amp; QGIS: Integrating Statistical and Spatial Data Analysis</vt:lpstr>
      <vt:lpstr>Before Starting…</vt:lpstr>
      <vt:lpstr>What is Spatial Data? Vectors </vt:lpstr>
      <vt:lpstr>What is Spatial Data? Rasters </vt:lpstr>
      <vt:lpstr>What is Spatial Data? Attributes </vt:lpstr>
      <vt:lpstr>Spatial Data in R</vt:lpstr>
      <vt:lpstr>Spatial Data in R</vt:lpstr>
      <vt:lpstr>Spatial Data in R</vt:lpstr>
      <vt:lpstr>Spatial Data in R</vt:lpstr>
      <vt:lpstr>Importing Spatial Data in R</vt:lpstr>
      <vt:lpstr>Importing Spatial Data in R</vt:lpstr>
      <vt:lpstr>Importing Spatial Data in R</vt:lpstr>
      <vt:lpstr>Plotting Simple Spatial Data in R</vt:lpstr>
      <vt:lpstr>Plotting Simple Spatial Data in R</vt:lpstr>
      <vt:lpstr>Plotting Simple Spatial Data in R</vt:lpstr>
      <vt:lpstr>Understanding Spatial Data</vt:lpstr>
      <vt:lpstr>Understanding Spatial Data</vt:lpstr>
      <vt:lpstr>Spplot</vt:lpstr>
      <vt:lpstr>Spplot</vt:lpstr>
      <vt:lpstr>Combining Plots</vt:lpstr>
      <vt:lpstr>Using data in the Visualisation</vt:lpstr>
      <vt:lpstr>Using data in the Visualisation</vt:lpstr>
      <vt:lpstr>Using data in the Visualisation</vt:lpstr>
      <vt:lpstr>There is much more to spatial data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&amp; QGIS: Integrating Statistical and Spatial Data Analysis</dc:title>
  <dc:creator>MCLEAN Andrew</dc:creator>
  <cp:lastModifiedBy>MCLEAN Andrew</cp:lastModifiedBy>
  <cp:revision>6</cp:revision>
  <dcterms:created xsi:type="dcterms:W3CDTF">2021-04-29T10:25:44Z</dcterms:created>
  <dcterms:modified xsi:type="dcterms:W3CDTF">2021-04-30T10:09:17Z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0x0101009867BFF8867BB844A086374629CFBFA6</vt:lpwstr>
  </property>
</Properties>
</file>